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  <p:sldMasterId id="2147483667" r:id="rId4"/>
  </p:sldMasterIdLst>
  <p:notesMasterIdLst>
    <p:notesMasterId r:id="rId6"/>
  </p:notesMasterIdLst>
  <p:sldIdLst>
    <p:sldId id="278" r:id="rId5"/>
    <p:sldId id="279" r:id="rId7"/>
    <p:sldId id="288" r:id="rId8"/>
    <p:sldId id="281" r:id="rId9"/>
    <p:sldId id="289" r:id="rId10"/>
    <p:sldId id="291" r:id="rId11"/>
    <p:sldId id="287" r:id="rId12"/>
  </p:sldIdLst>
  <p:sldSz cx="12192000" cy="68580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243"/>
    <a:srgbClr val="171E3A"/>
    <a:srgbClr val="28082D"/>
    <a:srgbClr val="4B026D"/>
    <a:srgbClr val="450C8D"/>
    <a:srgbClr val="39093B"/>
    <a:srgbClr val="DD9FFF"/>
    <a:srgbClr val="A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0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52EB-1AD3-475A-A521-A73369DAF7B8}" type="datetimeFigureOut">
              <a:rPr lang="en-US" smtClean="0"/>
            </a:fld>
            <a:endParaRPr lang="en-US"/>
          </a:p>
        </p:txBody>
      </p:sp>
      <p:sp>
        <p:nvSpPr>
          <p:cNvPr id="1048808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en-US"/>
          </a:p>
        </p:txBody>
      </p:sp>
      <p:sp>
        <p:nvSpPr>
          <p:cNvPr id="104880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1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81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C519-617E-43DC-8CB2-0DA69DD3A7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Google Shape;61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7" name="Google Shape;62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97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97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97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97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KV 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1048727" name="TextBox 20"/>
          <p:cNvSpPr txBox="1"/>
          <p:nvPr userDrawn="1"/>
        </p:nvSpPr>
        <p:spPr>
          <a:xfrm>
            <a:off x="809499" y="5677503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  <p:sp>
        <p:nvSpPr>
          <p:cNvPr id="1048728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1048729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2485708"/>
            <a:ext cx="7655559" cy="9113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4650"/>
              </a:lnSpc>
              <a:buNone/>
              <a:defRPr sz="5760" b="1" i="0">
                <a:solidFill>
                  <a:srgbClr val="EEB1FF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097163" name="Graphic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803" y="809398"/>
            <a:ext cx="1673538" cy="472566"/>
          </a:xfrm>
          <a:prstGeom prst="rect">
            <a:avLst/>
          </a:prstGeom>
        </p:spPr>
      </p:pic>
      <p:sp>
        <p:nvSpPr>
          <p:cNvPr id="104873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27029" y="3474654"/>
            <a:ext cx="8446347" cy="17299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85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  <a:lvl2pPr marL="424815" indent="0">
              <a:buNone/>
              <a:defRPr>
                <a:solidFill>
                  <a:schemeClr val="bg1"/>
                </a:solidFill>
              </a:defRPr>
            </a:lvl2pPr>
            <a:lvl3pPr marL="849630" indent="0">
              <a:buNone/>
              <a:defRPr>
                <a:solidFill>
                  <a:schemeClr val="bg1"/>
                </a:solidFill>
              </a:defRPr>
            </a:lvl3pPr>
            <a:lvl4pPr marL="1273810" indent="0">
              <a:buNone/>
              <a:defRPr>
                <a:solidFill>
                  <a:schemeClr val="bg1"/>
                </a:solidFill>
              </a:defRPr>
            </a:lvl4pPr>
            <a:lvl5pPr marL="1698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774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5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75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5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7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7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756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757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5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3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759" name="Content Placeholder 5"/>
          <p:cNvSpPr>
            <a:spLocks noGrp="1"/>
          </p:cNvSpPr>
          <p:nvPr>
            <p:ph sz="quarter" idx="4"/>
          </p:nvPr>
        </p:nvSpPr>
        <p:spPr>
          <a:xfrm>
            <a:off x="3096683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6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6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75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5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6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786" name="Content Placeholder 2"/>
          <p:cNvSpPr>
            <a:spLocks noGrp="1"/>
          </p:cNvSpPr>
          <p:nvPr>
            <p:ph idx="1"/>
          </p:nvPr>
        </p:nvSpPr>
        <p:spPr>
          <a:xfrm>
            <a:off x="2383367" y="182033"/>
            <a:ext cx="3407833" cy="3902075"/>
          </a:xfrm>
        </p:spPr>
        <p:txBody>
          <a:bodyPr/>
          <a:lstStyle>
            <a:lvl1pPr>
              <a:defRPr sz="2135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87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3"/>
            <a:ext cx="2005542" cy="3127375"/>
          </a:xfrm>
        </p:spPr>
        <p:txBody>
          <a:bodyPr/>
          <a:lstStyle>
            <a:lvl1pPr marL="0" indent="0">
              <a:buNone/>
              <a:defRPr sz="935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78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8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780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5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5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78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8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79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9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9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80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0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1048731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1048732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097165" name="Picture 1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1048733" name="Rectangle 2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920"/>
          </a:p>
        </p:txBody>
      </p:sp>
      <p:sp>
        <p:nvSpPr>
          <p:cNvPr id="1048734" name="TextBox 5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1048735" name="TextBox 8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2"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pic>
        <p:nvPicPr>
          <p:cNvPr id="2097167" name="Picture 14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1048736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104873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1048738" name="Rectangle 4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920"/>
          </a:p>
        </p:txBody>
      </p:sp>
      <p:sp>
        <p:nvSpPr>
          <p:cNvPr id="1048739" name="TextBox 6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1048740" name="TextBox 7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3" y="-4479"/>
            <a:ext cx="12227426" cy="6866957"/>
          </a:xfrm>
          <a:prstGeom prst="rect">
            <a:avLst/>
          </a:prstGeom>
        </p:spPr>
      </p:pic>
      <p:sp>
        <p:nvSpPr>
          <p:cNvPr id="1048741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1048742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097169" name="Picture 2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1048743" name="Rectangle 3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920"/>
          </a:p>
        </p:txBody>
      </p:sp>
      <p:sp>
        <p:nvSpPr>
          <p:cNvPr id="1048744" name="TextBox 5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1048745" name="TextBox 8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5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1" y="-4480"/>
            <a:ext cx="12227422" cy="6866956"/>
          </a:xfrm>
          <a:prstGeom prst="rect">
            <a:avLst/>
          </a:prstGeom>
        </p:spPr>
      </p:pic>
      <p:sp>
        <p:nvSpPr>
          <p:cNvPr id="1048746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104874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097171" name="Picture 2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1048748" name="Rectangle 3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920"/>
          </a:p>
        </p:txBody>
      </p:sp>
      <p:sp>
        <p:nvSpPr>
          <p:cNvPr id="1048749" name="TextBox 5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1048750" name="TextBox 8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7712" y="-4479"/>
            <a:ext cx="12227424" cy="6866957"/>
          </a:xfrm>
          <a:prstGeom prst="rect">
            <a:avLst/>
          </a:prstGeom>
        </p:spPr>
      </p:pic>
      <p:sp>
        <p:nvSpPr>
          <p:cNvPr id="1048577" name="TextBox 21"/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1048578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81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63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810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25" indent="0">
              <a:lnSpc>
                <a:spcPts val="4650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097153" name="Picture 2" descr="A white arrow on a black background&#10;&#10;AI-generated content may be incorrect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1048579" name="Rectangle 3"/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920"/>
          </a:p>
        </p:txBody>
      </p:sp>
      <p:sp>
        <p:nvSpPr>
          <p:cNvPr id="1048580" name="TextBox 5"/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185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  <a:endParaRPr lang="en-US" sz="2185" b="0" i="0">
              <a:solidFill>
                <a:srgbClr val="EBB0FE"/>
              </a:solidFill>
              <a:latin typeface="Graphik Medium" panose="020B0503030202060203" pitchFamily="34" charset="77"/>
            </a:endParaRPr>
          </a:p>
        </p:txBody>
      </p:sp>
      <p:sp>
        <p:nvSpPr>
          <p:cNvPr id="1048581" name="TextBox 8"/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p>
            <a:pPr marL="0" marR="0" lvl="0" indent="0" algn="l" defTabSz="9753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  <a:endParaRPr lang="en-US" sz="2240">
              <a:solidFill>
                <a:schemeClr val="bg1"/>
              </a:solidFill>
              <a:latin typeface="Graphik Light" panose="020B0403030202060203" pitchFamily="34" charset="7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792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10487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76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itle 1"/>
          <p:cNvSpPr>
            <a:spLocks noGrp="1"/>
          </p:cNvSpPr>
          <p:nvPr>
            <p:ph type="title"/>
          </p:nvPr>
        </p:nvSpPr>
        <p:spPr>
          <a:xfrm>
            <a:off x="481542" y="2937933"/>
            <a:ext cx="5181600" cy="908050"/>
          </a:xfrm>
        </p:spPr>
        <p:txBody>
          <a:bodyPr anchor="t"/>
          <a:lstStyle>
            <a:lvl1pPr algn="l">
              <a:defRPr sz="2665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769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7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Slide Number"/>
          <p:cNvSpPr txBox="1"/>
          <p:nvPr userDrawn="1"/>
        </p:nvSpPr>
        <p:spPr>
          <a:xfrm>
            <a:off x="11702754" y="6582541"/>
            <a:ext cx="489246" cy="1869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4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86CB4B4D-7CA3-9044-876B-883B54F8677D}" type="slidenum">
              <a:rPr kumimoji="0" lang="en-US" sz="745" b="0" i="0" u="none" strike="noStrike" kern="1200" cap="none" spc="0" normalizeH="0" baseline="0" noProof="0" smtClean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 Medium" panose="020B0503030202060203" pitchFamily="34" charset="77"/>
                <a:ea typeface="+mn-ea"/>
                <a:cs typeface="+mn-cs"/>
              </a:rPr>
            </a:fld>
            <a:endParaRPr kumimoji="0" lang="en-US" sz="745" b="0" i="0" u="none" strike="noStrike" kern="120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 Medium" panose="020B0503030202060203" pitchFamily="34" charset="77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849630" rtl="0" eaLnBrk="1" latinLnBrk="0" hangingPunct="1">
        <a:lnSpc>
          <a:spcPct val="90000"/>
        </a:lnSpc>
        <a:spcBef>
          <a:spcPct val="0"/>
        </a:spcBef>
        <a:buNone/>
        <a:defRPr sz="40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090" indent="-212090" algn="l" defTabSz="849630" rtl="0" eaLnBrk="1" latinLnBrk="0" hangingPunct="1">
        <a:lnSpc>
          <a:spcPct val="90000"/>
        </a:lnSpc>
        <a:spcBef>
          <a:spcPts val="93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6905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2230" kern="1200">
          <a:solidFill>
            <a:schemeClr val="tx1"/>
          </a:solidFill>
          <a:latin typeface="+mn-lt"/>
          <a:ea typeface="+mn-ea"/>
          <a:cs typeface="+mn-cs"/>
        </a:defRPr>
      </a:lvl2pPr>
      <a:lvl3pPr marL="1061720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860" kern="1200">
          <a:solidFill>
            <a:schemeClr val="tx1"/>
          </a:solidFill>
          <a:latin typeface="+mn-lt"/>
          <a:ea typeface="+mn-ea"/>
          <a:cs typeface="+mn-cs"/>
        </a:defRPr>
      </a:lvl3pPr>
      <a:lvl4pPr marL="1486535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4pPr>
      <a:lvl5pPr marL="1910715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5pPr>
      <a:lvl6pPr marL="2335530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6pPr>
      <a:lvl7pPr marL="2760345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7pPr>
      <a:lvl8pPr marL="3185160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8pPr>
      <a:lvl9pPr marL="3609340" indent="-212090" algn="l" defTabSz="849630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1pPr>
      <a:lvl2pPr marL="424815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2pPr>
      <a:lvl3pPr marL="84963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3pPr>
      <a:lvl4pPr marL="127381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4pPr>
      <a:lvl5pPr marL="1698625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5pPr>
      <a:lvl6pPr marL="212344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6pPr>
      <a:lvl7pPr marL="2548255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7pPr>
      <a:lvl8pPr marL="2972435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8pPr>
      <a:lvl9pPr marL="3397250" algn="l" defTabSz="849630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48605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20.jpeg"/><Relationship Id="rId4" Type="http://schemas.openxmlformats.org/officeDocument/2006/relationships/image" Target="../media/image17.jpe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9.xml"/><Relationship Id="rId6" Type="http://schemas.openxmlformats.org/officeDocument/2006/relationships/image" Target="../media/image20.jpeg"/><Relationship Id="rId5" Type="http://schemas.openxmlformats.org/officeDocument/2006/relationships/image" Target="../media/image17.jpeg"/><Relationship Id="rId4" Type="http://schemas.openxmlformats.org/officeDocument/2006/relationships/image" Target="../media/image21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angle 12"/>
          <p:cNvSpPr/>
          <p:nvPr/>
        </p:nvSpPr>
        <p:spPr>
          <a:xfrm>
            <a:off x="6882765" y="4728845"/>
            <a:ext cx="1293495" cy="1500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latin typeface="Graphik"/>
                <a:ea typeface="+mn-ea"/>
                <a:cs typeface="+mn-cs"/>
              </a:rPr>
              <a:t>•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48587" name="Google Shape;66;p15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p>
            <a:pPr defTabSz="121920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88" name="Google Shape;67;p15"/>
          <p:cNvSpPr/>
          <p:nvPr/>
        </p:nvSpPr>
        <p:spPr>
          <a:xfrm>
            <a:off x="-16400" y="2365236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p>
            <a:pPr defTabSz="121920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54" name="Google Shape;69;p15"/>
          <p:cNvPicPr preferRelativeResize="0"/>
          <p:nvPr/>
        </p:nvPicPr>
        <p:blipFill rotWithShape="1">
          <a:blip r:embed="rId1"/>
          <a:srcRect b="86877"/>
          <a:stretch>
            <a:fillRect/>
          </a:stretch>
        </p:blipFill>
        <p:spPr>
          <a:xfrm>
            <a:off x="1" y="0"/>
            <a:ext cx="12192004" cy="89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5" name="Picture 1" descr="A bright light in the sky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70667"/>
          </a:xfrm>
          <a:prstGeom prst="rect">
            <a:avLst/>
          </a:prstGeom>
        </p:spPr>
      </p:pic>
      <p:grpSp>
        <p:nvGrpSpPr>
          <p:cNvPr id="39" name="Group 7"/>
          <p:cNvGrpSpPr/>
          <p:nvPr/>
        </p:nvGrpSpPr>
        <p:grpSpPr>
          <a:xfrm>
            <a:off x="1482400" y="1655833"/>
            <a:ext cx="2966257" cy="440017"/>
            <a:chOff x="415600" y="1568886"/>
            <a:chExt cx="2966257" cy="440017"/>
          </a:xfrm>
        </p:grpSpPr>
        <p:sp>
          <p:nvSpPr>
            <p:cNvPr id="1048589" name="Rectangle 2"/>
            <p:cNvSpPr/>
            <p:nvPr/>
          </p:nvSpPr>
          <p:spPr>
            <a:xfrm>
              <a:off x="415600" y="1568886"/>
              <a:ext cx="2966257" cy="440017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48590" name="TextBox 3"/>
            <p:cNvSpPr txBox="1"/>
            <p:nvPr/>
          </p:nvSpPr>
          <p:spPr>
            <a:xfrm>
              <a:off x="633859" y="1604228"/>
              <a:ext cx="2579004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2200" b="0" i="0" dirty="0">
                  <a:solidFill>
                    <a:srgbClr val="EBB0FE"/>
                  </a:solidFill>
                  <a:latin typeface="Graphik Medium" panose="020B0503030202060203" pitchFamily="34" charset="77"/>
                </a:rPr>
                <a:t>Data and AI Week</a:t>
              </a:r>
              <a:endParaRPr lang="en-US" sz="2200" b="0" i="0" dirty="0">
                <a:solidFill>
                  <a:srgbClr val="EBB0FE"/>
                </a:solidFill>
                <a:latin typeface="Graphik Medium" panose="020B0503030202060203" pitchFamily="34" charset="77"/>
              </a:endParaRPr>
            </a:p>
          </p:txBody>
        </p:sp>
      </p:grpSp>
      <p:pic>
        <p:nvPicPr>
          <p:cNvPr id="2097156" name="Picture 4" descr="A white arrow on a black background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7" y="602264"/>
            <a:ext cx="713410" cy="786848"/>
          </a:xfrm>
          <a:prstGeom prst="rect">
            <a:avLst/>
          </a:prstGeom>
        </p:spPr>
      </p:pic>
      <p:sp>
        <p:nvSpPr>
          <p:cNvPr id="1048591" name="Rectangle 12"/>
          <p:cNvSpPr/>
          <p:nvPr/>
        </p:nvSpPr>
        <p:spPr>
          <a:xfrm>
            <a:off x="1243330" y="4728845"/>
            <a:ext cx="1131570" cy="1500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latin typeface="Graphik"/>
                <a:ea typeface="+mn-ea"/>
                <a:cs typeface="+mn-cs"/>
              </a:rPr>
              <a:t>•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48592" name="Text Placeholder 27"/>
          <p:cNvSpPr txBox="1"/>
          <p:nvPr/>
        </p:nvSpPr>
        <p:spPr>
          <a:xfrm>
            <a:off x="2814960" y="5175178"/>
            <a:ext cx="3056711" cy="7092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720" indent="-16954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78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445" indent="-172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Mu</a:t>
            </a: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sk</a:t>
            </a: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an</a:t>
            </a: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Kushwaha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(Team Leader)</a:t>
            </a:r>
            <a:endParaRPr lang="zh-CN" altLang="en-US" sz="2800"/>
          </a:p>
        </p:txBody>
      </p:sp>
      <p:cxnSp>
        <p:nvCxnSpPr>
          <p:cNvPr id="3145728" name="Straight Connector 17"/>
          <p:cNvCxnSpPr/>
          <p:nvPr/>
        </p:nvCxnSpPr>
        <p:spPr>
          <a:xfrm>
            <a:off x="2694666" y="4818998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3" name="Text Placeholder 27"/>
          <p:cNvSpPr txBox="1"/>
          <p:nvPr/>
        </p:nvSpPr>
        <p:spPr>
          <a:xfrm>
            <a:off x="8463419" y="4987114"/>
            <a:ext cx="3177007" cy="88831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720" indent="-16954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75" indent="-1778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445" indent="-17272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latin typeface="Graphik"/>
                <a:ea typeface="+mn-ea"/>
                <a:cs typeface="+mn-cs"/>
              </a:rPr>
              <a:t>H</a:t>
            </a: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latin typeface="Graphik"/>
                <a:ea typeface="+mn-ea"/>
                <a:cs typeface="+mn-cs"/>
              </a:rPr>
              <a:t>ar</a:t>
            </a: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latin typeface="Graphik"/>
                <a:ea typeface="+mn-ea"/>
                <a:cs typeface="+mn-cs"/>
              </a:rPr>
              <a:t>sh</a:t>
            </a: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latin typeface="Graphik"/>
                <a:ea typeface="+mn-ea"/>
                <a:cs typeface="+mn-cs"/>
              </a:rPr>
              <a:t> J</a:t>
            </a: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latin typeface="Graphik"/>
                <a:ea typeface="+mn-ea"/>
                <a:cs typeface="+mn-cs"/>
              </a:rPr>
              <a:t>es</a:t>
            </a: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latin typeface="Graphik"/>
                <a:ea typeface="+mn-ea"/>
                <a:cs typeface="+mn-cs"/>
              </a:rPr>
              <a:t>wa</a:t>
            </a:r>
            <a:r>
              <a:rPr kumimoji="0" lang="en-US" alt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latin typeface="Graphik"/>
                <a:ea typeface="+mn-ea"/>
                <a:cs typeface="+mn-cs"/>
              </a:rPr>
              <a:t>ni</a:t>
            </a:r>
            <a:endParaRPr lang="zh-CN" altLang="en-US" sz="2800"/>
          </a:p>
        </p:txBody>
      </p:sp>
      <p:sp>
        <p:nvSpPr>
          <p:cNvPr id="1048594" name="Title 17"/>
          <p:cNvSpPr txBox="1"/>
          <p:nvPr/>
        </p:nvSpPr>
        <p:spPr>
          <a:xfrm>
            <a:off x="318725" y="2526445"/>
            <a:ext cx="11430000" cy="7264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200" b="1" kern="0" dirty="0">
                <a:latin typeface="Graphik" panose="020B0503030202060203" pitchFamily="34" charset="0"/>
              </a:rPr>
              <a:t>Team details</a:t>
            </a:r>
            <a:endParaRPr lang="en-GB" sz="3200" b="1" kern="0" dirty="0">
              <a:latin typeface="Graphik" panose="020B0503030202060203" pitchFamily="34" charset="0"/>
            </a:endParaRPr>
          </a:p>
        </p:txBody>
      </p:sp>
      <p:graphicFrame>
        <p:nvGraphicFramePr>
          <p:cNvPr id="4194304" name="Table 2"/>
          <p:cNvGraphicFramePr>
            <a:graphicFrameLocks noGrp="1"/>
          </p:cNvGraphicFramePr>
          <p:nvPr/>
        </p:nvGraphicFramePr>
        <p:xfrm>
          <a:off x="319038" y="3198797"/>
          <a:ext cx="11617737" cy="3784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82355"/>
                <a:gridCol w="7235382"/>
              </a:tblGrid>
              <a:tr h="378454">
                <a:tc>
                  <a:txBody>
                    <a:bodyPr/>
                    <a:p>
                      <a:r>
                        <a:rPr lang="en-US" altLang="en-IN" sz="2800" dirty="0">
                          <a:solidFill>
                            <a:srgbClr val="A100FF"/>
                          </a:solidFill>
                        </a:rPr>
                        <a:t>Ge</a:t>
                      </a:r>
                      <a:r>
                        <a:rPr lang="en-US" altLang="en-IN" sz="2800" dirty="0">
                          <a:solidFill>
                            <a:srgbClr val="A100FF"/>
                          </a:solidFill>
                        </a:rPr>
                        <a:t>ek</a:t>
                      </a:r>
                      <a:r>
                        <a:rPr lang="en-US" altLang="en-IN" sz="2800" dirty="0">
                          <a:solidFill>
                            <a:srgbClr val="A100FF"/>
                          </a:solidFill>
                        </a:rPr>
                        <a:t>er</a:t>
                      </a:r>
                      <a:r>
                        <a:rPr lang="en-US" altLang="en-IN" sz="2800" dirty="0">
                          <a:solidFill>
                            <a:srgbClr val="A100FF"/>
                          </a:solidFill>
                        </a:rPr>
                        <a:t>s </a:t>
                      </a:r>
                      <a:r>
                        <a:rPr lang="en-US" sz="2800" dirty="0">
                          <a:solidFill>
                            <a:srgbClr val="A100FF"/>
                          </a:solidFill>
                        </a:rPr>
                        <a:t>:</a:t>
                      </a:r>
                      <a:endParaRPr lang="zh-CN" altLang="en-US" sz="2800"/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000" b="1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145729" name="Straight Connector 26"/>
          <p:cNvCxnSpPr/>
          <p:nvPr/>
        </p:nvCxnSpPr>
        <p:spPr>
          <a:xfrm>
            <a:off x="8366900" y="4799296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5" name="Text Placeholder 3"/>
          <p:cNvSpPr txBox="1"/>
          <p:nvPr/>
        </p:nvSpPr>
        <p:spPr>
          <a:xfrm>
            <a:off x="1390468" y="440837"/>
            <a:ext cx="5492195" cy="13529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ts val="2795"/>
              </a:lnSpc>
            </a:pP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Hack the Future: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A Gen AI Sprint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Powered by Data</a:t>
            </a:r>
            <a:endParaRPr lang="en-US" sz="3200" kern="0" dirty="0">
              <a:solidFill>
                <a:schemeClr val="bg1"/>
              </a:solidFill>
              <a:latin typeface="Graphik Semibold" panose="020B0703030202060203" pitchFamily="34" charset="0"/>
            </a:endParaRPr>
          </a:p>
        </p:txBody>
      </p:sp>
      <p:pic>
        <p:nvPicPr>
          <p:cNvPr id="2097157" name="Picture 2097156"/>
          <p:cNvPicPr/>
          <p:nvPr/>
        </p:nvPicPr>
        <p:blipFill>
          <a:blip r:embed="rId4"/>
          <a:stretch>
            <a:fillRect/>
          </a:stretch>
        </p:blipFill>
        <p:spPr>
          <a:xfrm>
            <a:off x="1174197" y="4668159"/>
            <a:ext cx="1104860" cy="1460356"/>
          </a:xfrm>
          <a:prstGeom prst="rect">
            <a:avLst/>
          </a:prstGeom>
        </p:spPr>
      </p:pic>
      <p:pic>
        <p:nvPicPr>
          <p:cNvPr id="2097158" name="Picture 2097157"/>
          <p:cNvPicPr/>
          <p:nvPr/>
        </p:nvPicPr>
        <p:blipFill>
          <a:blip r:embed="rId5"/>
          <a:stretch>
            <a:fillRect/>
          </a:stretch>
        </p:blipFill>
        <p:spPr>
          <a:xfrm>
            <a:off x="6806575" y="4666461"/>
            <a:ext cx="1264047" cy="14433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Google Shape;58;p14"/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32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Entry Submission Summary</a:t>
            </a:r>
            <a:endParaRPr sz="3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aphicFrame>
        <p:nvGraphicFramePr>
          <p:cNvPr id="4194305" name="Table 2"/>
          <p:cNvGraphicFramePr>
            <a:graphicFrameLocks noGrp="1"/>
          </p:cNvGraphicFramePr>
          <p:nvPr/>
        </p:nvGraphicFramePr>
        <p:xfrm>
          <a:off x="405541" y="932048"/>
          <a:ext cx="11544264" cy="5267325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2907429"/>
                <a:gridCol w="8636835"/>
              </a:tblGrid>
              <a:tr h="828675">
                <a:tc>
                  <a:txBody>
                    <a:bodyPr/>
                    <a:p>
                      <a:pPr algn="ctr"/>
                      <a:r>
                        <a:rPr lang="en-US" sz="2400" b="1" dirty="0">
                          <a:latin typeface="Graphik" panose="020B0503030202060203" pitchFamily="34" charset="0"/>
                        </a:rPr>
                        <a:t>Idea Title</a:t>
                      </a:r>
                      <a:br>
                        <a:rPr lang="en-US" sz="2000" dirty="0">
                          <a:latin typeface="Graphik" panose="020B0503030202060203" pitchFamily="34" charset="0"/>
                        </a:rPr>
                      </a:b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Graphik" panose="020B0503030202060203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(Provide a concise and impactful title for your idea)</a:t>
                      </a:r>
                      <a:endParaRPr lang="en-US" sz="1800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L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ea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rn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in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g 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An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d 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Tr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ai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ning t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hr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ou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gh A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R/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VR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 g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la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ss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es</a:t>
                      </a:r>
                      <a:endParaRPr lang="en-US" sz="2400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DD9FFF"/>
                    </a:solidFill>
                  </a:tcPr>
                </a:tc>
              </a:tr>
              <a:tr h="816769">
                <a:tc>
                  <a:txBody>
                    <a:bodyPr/>
                    <a:p>
                      <a:pPr algn="ctr"/>
                      <a:r>
                        <a:rPr lang="en-US" sz="2400" b="1" dirty="0">
                          <a:latin typeface="Graphik" panose="020B0503030202060203" pitchFamily="34" charset="0"/>
                        </a:rPr>
                        <a:t>Team Name</a:t>
                      </a:r>
                      <a:endParaRPr lang="en-US" sz="2400" b="1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pPr algn="l">
                        <a:lnSpc>
                          <a:spcPct val="160000"/>
                        </a:lnSpc>
                      </a:pP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G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ee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ke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rs</a:t>
                      </a:r>
                      <a:endParaRPr lang="en-US" sz="2400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  <a:tr h="1840706">
                <a:tc>
                  <a:txBody>
                    <a:bodyPr/>
                    <a:p>
                      <a:pPr algn="ctr"/>
                      <a:r>
                        <a:rPr lang="en-US" sz="2400" b="1" dirty="0">
                          <a:latin typeface="Graphik" panose="020B0503030202060203" pitchFamily="34" charset="0"/>
                        </a:rPr>
                        <a:t>Problem Statement</a:t>
                      </a:r>
                      <a:endParaRPr lang="en-US" sz="2400" b="1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p>
                      <a:r>
                        <a:rPr lang="en-IN" altLang="en-IN" sz="2400" dirty="0">
                          <a:latin typeface="Graphik" panose="020B0503030202060203" pitchFamily="34" charset="0"/>
                        </a:rPr>
                        <a:t>•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 Visualization Difficulties</a:t>
                      </a:r>
                      <a:endParaRPr lang="en-US" sz="2400" dirty="0">
                        <a:latin typeface="Graphik" panose="020B0503030202060203" pitchFamily="34" charset="0"/>
                      </a:endParaRPr>
                    </a:p>
                    <a:p>
                      <a:endParaRPr lang="en-US" sz="800" dirty="0">
                        <a:latin typeface="Graphik" panose="020B0503030202060203" pitchFamily="34" charset="0"/>
                      </a:endParaRPr>
                    </a:p>
                    <a:p>
                      <a:r>
                        <a:rPr lang="en-IN" altLang="en-IN" sz="2400" dirty="0">
                          <a:latin typeface="Graphik" panose="020B0503030202060203" pitchFamily="34" charset="0"/>
                        </a:rPr>
                        <a:t>•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 Example – Data Structures and Algorithms (DSA)</a:t>
                      </a:r>
                      <a:endParaRPr lang="en-US" sz="2400" dirty="0">
                        <a:latin typeface="Graphik" panose="020B0503030202060203" pitchFamily="34" charset="0"/>
                      </a:endParaRPr>
                    </a:p>
                    <a:p>
                      <a:endParaRPr lang="en-US" sz="800" dirty="0">
                        <a:latin typeface="Graphik" panose="020B0503030202060203" pitchFamily="34" charset="0"/>
                      </a:endParaRPr>
                    </a:p>
                    <a:p>
                      <a:r>
                        <a:rPr lang="en-IN" altLang="en-IN" sz="2400" dirty="0">
                          <a:latin typeface="Graphik" panose="020B0503030202060203" pitchFamily="34" charset="0"/>
                        </a:rPr>
                        <a:t>•</a:t>
                      </a:r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 Limited Accessibility</a:t>
                      </a:r>
                      <a:endParaRPr lang="en-US" sz="2400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solidFill>
                      <a:srgbClr val="DD9FFF"/>
                    </a:solidFill>
                  </a:tcPr>
                </a:tc>
              </a:tr>
              <a:tr h="1781175">
                <a:tc>
                  <a:txBody>
                    <a:bodyPr/>
                    <a:p>
                      <a:pPr algn="ctr"/>
                      <a:r>
                        <a:rPr lang="en-US" sz="2000" b="1" dirty="0">
                          <a:latin typeface="Graphik" panose="020B0503030202060203" pitchFamily="34" charset="0"/>
                        </a:rPr>
                        <a:t>Proposed Solution</a:t>
                      </a:r>
                      <a:endParaRPr lang="en-US" sz="2000" b="1" dirty="0">
                        <a:latin typeface="Graphik" panose="020B050303020206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p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▪ AR/VR Labs Setup </a:t>
                      </a:r>
                      <a:endParaRPr lang="en-US" sz="2400" dirty="0">
                        <a:latin typeface="Graphik" panose="020B0503030202060203" pitchFamily="34" charset="0"/>
                      </a:endParaRPr>
                    </a:p>
                    <a:p>
                      <a:endParaRPr lang="en-US" sz="800" dirty="0">
                        <a:latin typeface="Graphik" panose="020B0503030202060203" pitchFamily="34" charset="0"/>
                      </a:endParaRPr>
                    </a:p>
                    <a:p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▪ Applications For AR/VR Learning Labs </a:t>
                      </a:r>
                      <a:endParaRPr lang="en-US" sz="2400" dirty="0">
                        <a:latin typeface="Graphik" panose="020B0503030202060203" pitchFamily="34" charset="0"/>
                      </a:endParaRPr>
                    </a:p>
                    <a:p>
                      <a:endParaRPr lang="en-US" sz="800" dirty="0">
                        <a:latin typeface="Graphik" panose="020B0503030202060203" pitchFamily="34" charset="0"/>
                      </a:endParaRPr>
                    </a:p>
                    <a:p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▪ Connecting Multiple VR Headsets to a Single Screen</a:t>
                      </a:r>
                      <a:endParaRPr lang="en-US" sz="2400" dirty="0">
                        <a:latin typeface="Graphik" panose="020B0503030202060203" pitchFamily="34" charset="0"/>
                      </a:endParaRPr>
                    </a:p>
                    <a:p>
                      <a:endParaRPr lang="en-US" sz="800" dirty="0">
                        <a:latin typeface="Graphik" panose="020B0503030202060203" pitchFamily="34" charset="0"/>
                      </a:endParaRPr>
                    </a:p>
                    <a:p>
                      <a:r>
                        <a:rPr lang="en-US" altLang="en-IN" sz="2400" dirty="0">
                          <a:latin typeface="Graphik" panose="020B0503030202060203" pitchFamily="34" charset="0"/>
                        </a:rPr>
                        <a:t>▪ Providing Full Time Courses in 3D.</a:t>
                      </a:r>
                      <a:endParaRPr lang="en-US" sz="2400" dirty="0">
                        <a:latin typeface="Graphik" panose="020B050303020206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96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140;p24" descr="5.png"/>
          <p:cNvPicPr preferRelativeResize="0"/>
          <p:nvPr/>
        </p:nvPicPr>
        <p:blipFill rotWithShape="1">
          <a:blip r:embed="rId1"/>
          <a:srcRect l="37699" t="55828" r="25355"/>
          <a:stretch>
            <a:fillRect/>
          </a:stretch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1" name="Google Shape;141;p24" descr="5.png"/>
          <p:cNvPicPr preferRelativeResize="0"/>
          <p:nvPr/>
        </p:nvPicPr>
        <p:blipFill rotWithShape="1">
          <a:blip r:embed="rId1">
            <a:alphaModFix amt="55980"/>
          </a:blip>
          <a:srcRect l="12849" r="46909" b="51453"/>
          <a:stretch>
            <a:fillRect/>
          </a:stretch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4"/>
          <p:cNvSpPr/>
          <p:nvPr/>
        </p:nvSpPr>
        <p:spPr>
          <a:xfrm>
            <a:off x="15944900" y="9918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/>
          <p:cNvSpPr/>
          <p:nvPr/>
        </p:nvSpPr>
        <p:spPr>
          <a:xfrm>
            <a:off x="16071900" y="10045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4"/>
          <p:cNvSpPr/>
          <p:nvPr/>
        </p:nvSpPr>
        <p:spPr>
          <a:xfrm>
            <a:off x="16198900" y="10172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20133" y="9541331"/>
            <a:ext cx="806238" cy="753832"/>
          </a:xfrm>
          <a:custGeom>
            <a:avLst/>
            <a:gdLst/>
            <a:ahLst/>
            <a:cxnLst/>
            <a:rect l="l" t="t" r="r" b="b"/>
            <a:pathLst>
              <a:path w="806238" h="753832">
                <a:moveTo>
                  <a:pt x="0" y="0"/>
                </a:moveTo>
                <a:lnTo>
                  <a:pt x="806238" y="0"/>
                </a:lnTo>
                <a:lnTo>
                  <a:pt x="806238" y="753833"/>
                </a:lnTo>
                <a:lnTo>
                  <a:pt x="0" y="75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00" name="Google Shape;58;p14"/>
          <p:cNvSpPr txBox="1"/>
          <p:nvPr/>
        </p:nvSpPr>
        <p:spPr>
          <a:xfrm>
            <a:off x="246398" y="283352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p>
            <a:pPr algn="ctr"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32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Problem </a:t>
            </a:r>
            <a:r>
              <a:rPr lang="en-IN" altLang="en-GB" sz="32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S</a:t>
            </a:r>
            <a:r>
              <a:rPr lang="en-GB" sz="3200" b="1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tatement</a:t>
            </a:r>
            <a:endParaRPr lang="en-GB" sz="3200" b="1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048601" name="Text Box 1048600"/>
          <p:cNvSpPr txBox="1"/>
          <p:nvPr/>
        </p:nvSpPr>
        <p:spPr>
          <a:xfrm>
            <a:off x="246380" y="966470"/>
            <a:ext cx="7512685" cy="572071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en-I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▪</a:t>
            </a:r>
            <a:r>
              <a:rPr lang="en-IN" sz="2800">
                <a:solidFill>
                  <a:schemeClr val="bg1"/>
                </a:solidFill>
              </a:rPr>
              <a:t> </a:t>
            </a:r>
            <a: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Difficulty in visualizing complex concepts. 
▪ As a student of CSE we can take an example of DSA. It Feels too complicated to understand it on board, or imagining it </a:t>
            </a:r>
            <a:r>
              <a:rPr lang="en-US" alt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</a:t>
            </a:r>
            <a: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sitting in classrooms </a:t>
            </a:r>
            <a:r>
              <a:rPr lang="en-US" alt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I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▪ They aren't always accessible to everyone, especially students with disabilities like hearing</a:t>
            </a:r>
            <a:r>
              <a:rPr lang="en-US" alt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I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en-IN" alt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▪ </a:t>
            </a:r>
            <a:r>
              <a:rPr lang="en-US" altLang="en-I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Unable to connect multiple VR glasses to a single server, as it helps in teaching or training multiple students at a time with same content.</a:t>
            </a:r>
            <a:endParaRPr lang="en-US" altLang="en-I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32065" y="-93980"/>
            <a:ext cx="4785360" cy="6951980"/>
          </a:xfrm>
          <a:custGeom>
            <a:avLst/>
            <a:gdLst/>
            <a:ahLst/>
            <a:cxnLst/>
            <a:rect l="l" t="t" r="r" b="b"/>
            <a:pathLst>
              <a:path w="9413286" h="14210697">
                <a:moveTo>
                  <a:pt x="0" y="0"/>
                </a:moveTo>
                <a:lnTo>
                  <a:pt x="9413286" y="0"/>
                </a:lnTo>
                <a:lnTo>
                  <a:pt x="9413286" y="14210697"/>
                </a:lnTo>
                <a:lnTo>
                  <a:pt x="0" y="14210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9"/>
            </a:stretch>
          </a:blipFill>
          <a:effectLst/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2000">
              <a:srgbClr val="5E5EDB">
                <a:alpha val="100000"/>
              </a:srgbClr>
            </a:gs>
            <a:gs pos="100000">
              <a:srgbClr val="000000">
                <a:alpha val="100000"/>
              </a:srgbClr>
            </a:gs>
            <a:gs pos="100000">
              <a:srgbClr val="00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5"/>
          <p:cNvGrpSpPr>
            <a:grpSpLocks noChangeAspect="1"/>
          </p:cNvGrpSpPr>
          <p:nvPr/>
        </p:nvGrpSpPr>
        <p:grpSpPr>
          <a:xfrm>
            <a:off x="57785" y="54610"/>
            <a:ext cx="1245870" cy="1245870"/>
            <a:chOff x="0" y="0"/>
            <a:chExt cx="14840029" cy="14840029"/>
          </a:xfrm>
        </p:grpSpPr>
        <p:sp>
          <p:nvSpPr>
            <p:cNvPr id="9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6E4ADD"/>
            </a:solidFill>
          </p:spPr>
        </p:sp>
        <p:sp>
          <p:nvSpPr>
            <p:cNvPr id="10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"/>
              <a:stretch>
                <a:fillRect l="223" t="-24999" r="223" b="-24999"/>
              </a:stretch>
            </a:blipFill>
          </p:spPr>
        </p:sp>
      </p:grpSp>
      <p:grpSp>
        <p:nvGrpSpPr>
          <p:cNvPr id="60" name="Group 2"/>
          <p:cNvGrpSpPr/>
          <p:nvPr/>
        </p:nvGrpSpPr>
        <p:grpSpPr>
          <a:xfrm>
            <a:off x="1231711" y="1489708"/>
            <a:ext cx="1534541" cy="445517"/>
            <a:chOff x="0" y="0"/>
            <a:chExt cx="606238" cy="176007"/>
          </a:xfrm>
        </p:grpSpPr>
        <p:sp>
          <p:nvSpPr>
            <p:cNvPr id="1048612" name="Freeform 3"/>
            <p:cNvSpPr/>
            <p:nvPr/>
          </p:nvSpPr>
          <p:spPr>
            <a:xfrm>
              <a:off x="0" y="0"/>
              <a:ext cx="606238" cy="176007"/>
            </a:xfrm>
            <a:custGeom>
              <a:avLst/>
              <a:gdLst/>
              <a:ahLst/>
              <a:cxnLst/>
              <a:rect l="l" t="t" r="r" b="b"/>
              <a:pathLst>
                <a:path w="606238" h="176007">
                  <a:moveTo>
                    <a:pt x="0" y="0"/>
                  </a:moveTo>
                  <a:lnTo>
                    <a:pt x="606238" y="0"/>
                  </a:lnTo>
                  <a:lnTo>
                    <a:pt x="606238" y="176007"/>
                  </a:lnTo>
                  <a:lnTo>
                    <a:pt x="0" y="176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13" name="TextBox 4"/>
            <p:cNvSpPr txBox="1"/>
            <p:nvPr/>
          </p:nvSpPr>
          <p:spPr>
            <a:xfrm>
              <a:off x="0" y="-38100"/>
              <a:ext cx="606238" cy="21410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1" name="Group 5"/>
          <p:cNvGrpSpPr/>
          <p:nvPr/>
        </p:nvGrpSpPr>
        <p:grpSpPr>
          <a:xfrm>
            <a:off x="939405" y="2360675"/>
            <a:ext cx="2119151" cy="667767"/>
            <a:chOff x="0" y="0"/>
            <a:chExt cx="837195" cy="263809"/>
          </a:xfrm>
        </p:grpSpPr>
        <p:sp>
          <p:nvSpPr>
            <p:cNvPr id="1048614" name="Freeform 6"/>
            <p:cNvSpPr/>
            <p:nvPr/>
          </p:nvSpPr>
          <p:spPr>
            <a:xfrm>
              <a:off x="0" y="0"/>
              <a:ext cx="837195" cy="263809"/>
            </a:xfrm>
            <a:custGeom>
              <a:avLst/>
              <a:gdLst/>
              <a:ahLst/>
              <a:cxnLst/>
              <a:rect l="l" t="t" r="r" b="b"/>
              <a:pathLst>
                <a:path w="837195" h="263809">
                  <a:moveTo>
                    <a:pt x="0" y="0"/>
                  </a:moveTo>
                  <a:lnTo>
                    <a:pt x="837195" y="0"/>
                  </a:lnTo>
                  <a:lnTo>
                    <a:pt x="837195" y="263809"/>
                  </a:lnTo>
                  <a:lnTo>
                    <a:pt x="0" y="263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15" name="TextBox 7"/>
            <p:cNvSpPr txBox="1"/>
            <p:nvPr/>
          </p:nvSpPr>
          <p:spPr>
            <a:xfrm>
              <a:off x="0" y="-38100"/>
              <a:ext cx="837195" cy="30190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2" name="Group 8"/>
          <p:cNvGrpSpPr/>
          <p:nvPr/>
        </p:nvGrpSpPr>
        <p:grpSpPr>
          <a:xfrm>
            <a:off x="939405" y="3380141"/>
            <a:ext cx="2119151" cy="619459"/>
            <a:chOff x="0" y="0"/>
            <a:chExt cx="837195" cy="244724"/>
          </a:xfrm>
        </p:grpSpPr>
        <p:sp>
          <p:nvSpPr>
            <p:cNvPr id="1048616" name="Freeform 9"/>
            <p:cNvSpPr/>
            <p:nvPr/>
          </p:nvSpPr>
          <p:spPr>
            <a:xfrm>
              <a:off x="0" y="0"/>
              <a:ext cx="837195" cy="244724"/>
            </a:xfrm>
            <a:custGeom>
              <a:avLst/>
              <a:gdLst/>
              <a:ahLst/>
              <a:cxnLst/>
              <a:rect l="l" t="t" r="r" b="b"/>
              <a:pathLst>
                <a:path w="837195" h="244724">
                  <a:moveTo>
                    <a:pt x="0" y="0"/>
                  </a:moveTo>
                  <a:lnTo>
                    <a:pt x="837195" y="0"/>
                  </a:lnTo>
                  <a:lnTo>
                    <a:pt x="837195" y="244724"/>
                  </a:lnTo>
                  <a:lnTo>
                    <a:pt x="0" y="2447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17" name="TextBox 10"/>
            <p:cNvSpPr txBox="1"/>
            <p:nvPr/>
          </p:nvSpPr>
          <p:spPr>
            <a:xfrm>
              <a:off x="0" y="-38100"/>
              <a:ext cx="837195" cy="28282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3" name="Group 11"/>
          <p:cNvGrpSpPr/>
          <p:nvPr/>
        </p:nvGrpSpPr>
        <p:grpSpPr>
          <a:xfrm>
            <a:off x="854486" y="4425050"/>
            <a:ext cx="2288989" cy="673455"/>
            <a:chOff x="0" y="0"/>
            <a:chExt cx="904292" cy="266056"/>
          </a:xfrm>
        </p:grpSpPr>
        <p:sp>
          <p:nvSpPr>
            <p:cNvPr id="1048618" name="Freeform 12"/>
            <p:cNvSpPr/>
            <p:nvPr/>
          </p:nvSpPr>
          <p:spPr>
            <a:xfrm>
              <a:off x="0" y="0"/>
              <a:ext cx="904292" cy="266056"/>
            </a:xfrm>
            <a:custGeom>
              <a:avLst/>
              <a:gdLst/>
              <a:ahLst/>
              <a:cxnLst/>
              <a:rect l="l" t="t" r="r" b="b"/>
              <a:pathLst>
                <a:path w="904292" h="266056">
                  <a:moveTo>
                    <a:pt x="0" y="0"/>
                  </a:moveTo>
                  <a:lnTo>
                    <a:pt x="904292" y="0"/>
                  </a:lnTo>
                  <a:lnTo>
                    <a:pt x="904292" y="266056"/>
                  </a:lnTo>
                  <a:lnTo>
                    <a:pt x="0" y="266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19" name="TextBox 13"/>
            <p:cNvSpPr txBox="1"/>
            <p:nvPr/>
          </p:nvSpPr>
          <p:spPr>
            <a:xfrm>
              <a:off x="0" y="-38100"/>
              <a:ext cx="904292" cy="304156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4" name="Group 14"/>
          <p:cNvGrpSpPr/>
          <p:nvPr/>
        </p:nvGrpSpPr>
        <p:grpSpPr>
          <a:xfrm>
            <a:off x="685800" y="5523955"/>
            <a:ext cx="2680521" cy="757427"/>
            <a:chOff x="0" y="0"/>
            <a:chExt cx="1058971" cy="299230"/>
          </a:xfrm>
        </p:grpSpPr>
        <p:sp>
          <p:nvSpPr>
            <p:cNvPr id="1048620" name="Freeform 15"/>
            <p:cNvSpPr/>
            <p:nvPr/>
          </p:nvSpPr>
          <p:spPr>
            <a:xfrm>
              <a:off x="0" y="0"/>
              <a:ext cx="1058971" cy="299230"/>
            </a:xfrm>
            <a:custGeom>
              <a:avLst/>
              <a:gdLst/>
              <a:ahLst/>
              <a:cxnLst/>
              <a:rect l="l" t="t" r="r" b="b"/>
              <a:pathLst>
                <a:path w="1058971" h="299230">
                  <a:moveTo>
                    <a:pt x="0" y="0"/>
                  </a:moveTo>
                  <a:lnTo>
                    <a:pt x="1058971" y="0"/>
                  </a:lnTo>
                  <a:lnTo>
                    <a:pt x="1058971" y="299230"/>
                  </a:lnTo>
                  <a:lnTo>
                    <a:pt x="0" y="2992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21" name="TextBox 16"/>
            <p:cNvSpPr txBox="1"/>
            <p:nvPr/>
          </p:nvSpPr>
          <p:spPr>
            <a:xfrm>
              <a:off x="0" y="-38100"/>
              <a:ext cx="1058971" cy="33733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5" name="Group 18"/>
          <p:cNvGrpSpPr/>
          <p:nvPr/>
        </p:nvGrpSpPr>
        <p:grpSpPr>
          <a:xfrm>
            <a:off x="5328730" y="5583006"/>
            <a:ext cx="1534541" cy="671420"/>
            <a:chOff x="0" y="0"/>
            <a:chExt cx="606238" cy="265252"/>
          </a:xfrm>
        </p:grpSpPr>
        <p:sp>
          <p:nvSpPr>
            <p:cNvPr id="1048622" name="Freeform 19"/>
            <p:cNvSpPr/>
            <p:nvPr/>
          </p:nvSpPr>
          <p:spPr>
            <a:xfrm>
              <a:off x="0" y="0"/>
              <a:ext cx="606238" cy="265252"/>
            </a:xfrm>
            <a:custGeom>
              <a:avLst/>
              <a:gdLst/>
              <a:ahLst/>
              <a:cxnLst/>
              <a:rect l="l" t="t" r="r" b="b"/>
              <a:pathLst>
                <a:path w="606238" h="265252">
                  <a:moveTo>
                    <a:pt x="0" y="0"/>
                  </a:moveTo>
                  <a:lnTo>
                    <a:pt x="606238" y="0"/>
                  </a:lnTo>
                  <a:lnTo>
                    <a:pt x="606238" y="265252"/>
                  </a:lnTo>
                  <a:lnTo>
                    <a:pt x="0" y="265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23" name="TextBox 20"/>
            <p:cNvSpPr txBox="1"/>
            <p:nvPr/>
          </p:nvSpPr>
          <p:spPr>
            <a:xfrm>
              <a:off x="0" y="-38100"/>
              <a:ext cx="606238" cy="30335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6" name="Group 21"/>
          <p:cNvGrpSpPr/>
          <p:nvPr/>
        </p:nvGrpSpPr>
        <p:grpSpPr>
          <a:xfrm>
            <a:off x="4853302" y="2251493"/>
            <a:ext cx="2483091" cy="910393"/>
            <a:chOff x="0" y="0"/>
            <a:chExt cx="980974" cy="359662"/>
          </a:xfrm>
        </p:grpSpPr>
        <p:sp>
          <p:nvSpPr>
            <p:cNvPr id="1048624" name="Freeform 22"/>
            <p:cNvSpPr/>
            <p:nvPr/>
          </p:nvSpPr>
          <p:spPr>
            <a:xfrm>
              <a:off x="0" y="0"/>
              <a:ext cx="980974" cy="359662"/>
            </a:xfrm>
            <a:custGeom>
              <a:avLst/>
              <a:gdLst/>
              <a:ahLst/>
              <a:cxnLst/>
              <a:rect l="l" t="t" r="r" b="b"/>
              <a:pathLst>
                <a:path w="980974" h="359662">
                  <a:moveTo>
                    <a:pt x="0" y="0"/>
                  </a:moveTo>
                  <a:lnTo>
                    <a:pt x="980974" y="0"/>
                  </a:lnTo>
                  <a:lnTo>
                    <a:pt x="980974" y="359662"/>
                  </a:lnTo>
                  <a:lnTo>
                    <a:pt x="0" y="359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25" name="TextBox 23"/>
            <p:cNvSpPr txBox="1"/>
            <p:nvPr/>
          </p:nvSpPr>
          <p:spPr>
            <a:xfrm>
              <a:off x="0" y="-38100"/>
              <a:ext cx="980974" cy="39776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7" name="Group 24"/>
          <p:cNvGrpSpPr/>
          <p:nvPr/>
        </p:nvGrpSpPr>
        <p:grpSpPr>
          <a:xfrm>
            <a:off x="4685920" y="3587337"/>
            <a:ext cx="2793593" cy="673455"/>
            <a:chOff x="0" y="0"/>
            <a:chExt cx="1103642" cy="266056"/>
          </a:xfrm>
        </p:grpSpPr>
        <p:sp>
          <p:nvSpPr>
            <p:cNvPr id="1048626" name="Freeform 25"/>
            <p:cNvSpPr/>
            <p:nvPr/>
          </p:nvSpPr>
          <p:spPr>
            <a:xfrm>
              <a:off x="0" y="0"/>
              <a:ext cx="1103642" cy="266056"/>
            </a:xfrm>
            <a:custGeom>
              <a:avLst/>
              <a:gdLst/>
              <a:ahLst/>
              <a:cxnLst/>
              <a:rect l="l" t="t" r="r" b="b"/>
              <a:pathLst>
                <a:path w="1103642" h="266056">
                  <a:moveTo>
                    <a:pt x="0" y="0"/>
                  </a:moveTo>
                  <a:lnTo>
                    <a:pt x="1103642" y="0"/>
                  </a:lnTo>
                  <a:lnTo>
                    <a:pt x="1103642" y="266056"/>
                  </a:lnTo>
                  <a:lnTo>
                    <a:pt x="0" y="266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27" name="TextBox 26"/>
            <p:cNvSpPr txBox="1"/>
            <p:nvPr/>
          </p:nvSpPr>
          <p:spPr>
            <a:xfrm>
              <a:off x="0" y="-38100"/>
              <a:ext cx="1103642" cy="304156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8" name="Group 27"/>
          <p:cNvGrpSpPr/>
          <p:nvPr/>
        </p:nvGrpSpPr>
        <p:grpSpPr>
          <a:xfrm>
            <a:off x="4853302" y="4686242"/>
            <a:ext cx="2483091" cy="471315"/>
            <a:chOff x="0" y="0"/>
            <a:chExt cx="980974" cy="186198"/>
          </a:xfrm>
        </p:grpSpPr>
        <p:sp>
          <p:nvSpPr>
            <p:cNvPr id="1048628" name="Freeform 28"/>
            <p:cNvSpPr/>
            <p:nvPr/>
          </p:nvSpPr>
          <p:spPr>
            <a:xfrm>
              <a:off x="0" y="0"/>
              <a:ext cx="980974" cy="186198"/>
            </a:xfrm>
            <a:custGeom>
              <a:avLst/>
              <a:gdLst/>
              <a:ahLst/>
              <a:cxnLst/>
              <a:rect l="l" t="t" r="r" b="b"/>
              <a:pathLst>
                <a:path w="980974" h="186198">
                  <a:moveTo>
                    <a:pt x="0" y="0"/>
                  </a:moveTo>
                  <a:lnTo>
                    <a:pt x="980974" y="0"/>
                  </a:lnTo>
                  <a:lnTo>
                    <a:pt x="980974" y="186198"/>
                  </a:lnTo>
                  <a:lnTo>
                    <a:pt x="0" y="186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29" name="TextBox 29"/>
            <p:cNvSpPr txBox="1"/>
            <p:nvPr/>
          </p:nvSpPr>
          <p:spPr>
            <a:xfrm>
              <a:off x="0" y="-38100"/>
              <a:ext cx="980974" cy="22429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9" name="Group 30"/>
          <p:cNvGrpSpPr/>
          <p:nvPr/>
        </p:nvGrpSpPr>
        <p:grpSpPr>
          <a:xfrm>
            <a:off x="9301672" y="2251493"/>
            <a:ext cx="2119151" cy="667767"/>
            <a:chOff x="0" y="0"/>
            <a:chExt cx="837195" cy="263809"/>
          </a:xfrm>
        </p:grpSpPr>
        <p:sp>
          <p:nvSpPr>
            <p:cNvPr id="1048630" name="Freeform 31"/>
            <p:cNvSpPr/>
            <p:nvPr/>
          </p:nvSpPr>
          <p:spPr>
            <a:xfrm>
              <a:off x="0" y="0"/>
              <a:ext cx="837195" cy="263809"/>
            </a:xfrm>
            <a:custGeom>
              <a:avLst/>
              <a:gdLst/>
              <a:ahLst/>
              <a:cxnLst/>
              <a:rect l="l" t="t" r="r" b="b"/>
              <a:pathLst>
                <a:path w="837195" h="263809">
                  <a:moveTo>
                    <a:pt x="0" y="0"/>
                  </a:moveTo>
                  <a:lnTo>
                    <a:pt x="837195" y="0"/>
                  </a:lnTo>
                  <a:lnTo>
                    <a:pt x="837195" y="263809"/>
                  </a:lnTo>
                  <a:lnTo>
                    <a:pt x="0" y="263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31" name="TextBox 32"/>
            <p:cNvSpPr txBox="1"/>
            <p:nvPr/>
          </p:nvSpPr>
          <p:spPr>
            <a:xfrm>
              <a:off x="0" y="-38100"/>
              <a:ext cx="837195" cy="30190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0" name="Group 33"/>
          <p:cNvGrpSpPr/>
          <p:nvPr/>
        </p:nvGrpSpPr>
        <p:grpSpPr>
          <a:xfrm>
            <a:off x="9301672" y="3270959"/>
            <a:ext cx="2119151" cy="619459"/>
            <a:chOff x="0" y="0"/>
            <a:chExt cx="837195" cy="244724"/>
          </a:xfrm>
        </p:grpSpPr>
        <p:sp>
          <p:nvSpPr>
            <p:cNvPr id="1048632" name="Freeform 34"/>
            <p:cNvSpPr/>
            <p:nvPr/>
          </p:nvSpPr>
          <p:spPr>
            <a:xfrm>
              <a:off x="0" y="0"/>
              <a:ext cx="837195" cy="244724"/>
            </a:xfrm>
            <a:custGeom>
              <a:avLst/>
              <a:gdLst/>
              <a:ahLst/>
              <a:cxnLst/>
              <a:rect l="l" t="t" r="r" b="b"/>
              <a:pathLst>
                <a:path w="837195" h="244724">
                  <a:moveTo>
                    <a:pt x="0" y="0"/>
                  </a:moveTo>
                  <a:lnTo>
                    <a:pt x="837195" y="0"/>
                  </a:lnTo>
                  <a:lnTo>
                    <a:pt x="837195" y="244724"/>
                  </a:lnTo>
                  <a:lnTo>
                    <a:pt x="0" y="2447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33" name="TextBox 35"/>
            <p:cNvSpPr txBox="1"/>
            <p:nvPr/>
          </p:nvSpPr>
          <p:spPr>
            <a:xfrm>
              <a:off x="0" y="-38100"/>
              <a:ext cx="837195" cy="28282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1" name="Group 36"/>
          <p:cNvGrpSpPr/>
          <p:nvPr/>
        </p:nvGrpSpPr>
        <p:grpSpPr>
          <a:xfrm>
            <a:off x="9301672" y="4315868"/>
            <a:ext cx="2119151" cy="673455"/>
            <a:chOff x="0" y="0"/>
            <a:chExt cx="837195" cy="266056"/>
          </a:xfrm>
        </p:grpSpPr>
        <p:sp>
          <p:nvSpPr>
            <p:cNvPr id="1048634" name="Freeform 37"/>
            <p:cNvSpPr/>
            <p:nvPr/>
          </p:nvSpPr>
          <p:spPr>
            <a:xfrm>
              <a:off x="0" y="0"/>
              <a:ext cx="837195" cy="266056"/>
            </a:xfrm>
            <a:custGeom>
              <a:avLst/>
              <a:gdLst/>
              <a:ahLst/>
              <a:cxnLst/>
              <a:rect l="l" t="t" r="r" b="b"/>
              <a:pathLst>
                <a:path w="837195" h="266056">
                  <a:moveTo>
                    <a:pt x="0" y="0"/>
                  </a:moveTo>
                  <a:lnTo>
                    <a:pt x="837195" y="0"/>
                  </a:lnTo>
                  <a:lnTo>
                    <a:pt x="837195" y="266056"/>
                  </a:lnTo>
                  <a:lnTo>
                    <a:pt x="0" y="266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35" name="TextBox 38"/>
            <p:cNvSpPr txBox="1"/>
            <p:nvPr/>
          </p:nvSpPr>
          <p:spPr>
            <a:xfrm>
              <a:off x="0" y="-38100"/>
              <a:ext cx="837195" cy="304156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2" name="Group 39"/>
          <p:cNvGrpSpPr/>
          <p:nvPr/>
        </p:nvGrpSpPr>
        <p:grpSpPr>
          <a:xfrm>
            <a:off x="9301672" y="5414773"/>
            <a:ext cx="2119151" cy="513251"/>
            <a:chOff x="0" y="0"/>
            <a:chExt cx="837195" cy="202766"/>
          </a:xfrm>
        </p:grpSpPr>
        <p:sp>
          <p:nvSpPr>
            <p:cNvPr id="1048636" name="Freeform 40"/>
            <p:cNvSpPr/>
            <p:nvPr/>
          </p:nvSpPr>
          <p:spPr>
            <a:xfrm>
              <a:off x="0" y="0"/>
              <a:ext cx="837195" cy="202766"/>
            </a:xfrm>
            <a:custGeom>
              <a:avLst/>
              <a:gdLst/>
              <a:ahLst/>
              <a:cxnLst/>
              <a:rect l="l" t="t" r="r" b="b"/>
              <a:pathLst>
                <a:path w="837195" h="202766">
                  <a:moveTo>
                    <a:pt x="0" y="0"/>
                  </a:moveTo>
                  <a:lnTo>
                    <a:pt x="837195" y="0"/>
                  </a:lnTo>
                  <a:lnTo>
                    <a:pt x="837195" y="202766"/>
                  </a:lnTo>
                  <a:lnTo>
                    <a:pt x="0" y="202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0053C5">
                      <a:alpha val="100000"/>
                    </a:srgbClr>
                  </a:gs>
                  <a:gs pos="100000">
                    <a:srgbClr val="53045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048637" name="TextBox 41"/>
            <p:cNvSpPr txBox="1"/>
            <p:nvPr/>
          </p:nvSpPr>
          <p:spPr>
            <a:xfrm>
              <a:off x="0" y="-38100"/>
              <a:ext cx="837195" cy="240866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48638" name="Freeform 42"/>
          <p:cNvSpPr/>
          <p:nvPr/>
        </p:nvSpPr>
        <p:spPr>
          <a:xfrm>
            <a:off x="1921189" y="1932956"/>
            <a:ext cx="155583" cy="427719"/>
          </a:xfrm>
          <a:custGeom>
            <a:avLst/>
            <a:gdLst/>
            <a:ahLst/>
            <a:cxnLst/>
            <a:rect l="l" t="t" r="r" b="b"/>
            <a:pathLst>
              <a:path w="233374" h="641578">
                <a:moveTo>
                  <a:pt x="0" y="0"/>
                </a:moveTo>
                <a:lnTo>
                  <a:pt x="233374" y="0"/>
                </a:lnTo>
                <a:lnTo>
                  <a:pt x="233374" y="641578"/>
                </a:lnTo>
                <a:lnTo>
                  <a:pt x="0" y="64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39" name="Freeform 43"/>
          <p:cNvSpPr/>
          <p:nvPr/>
        </p:nvSpPr>
        <p:spPr>
          <a:xfrm>
            <a:off x="1943360" y="3012309"/>
            <a:ext cx="137810" cy="378860"/>
          </a:xfrm>
          <a:custGeom>
            <a:avLst/>
            <a:gdLst/>
            <a:ahLst/>
            <a:cxnLst/>
            <a:rect l="l" t="t" r="r" b="b"/>
            <a:pathLst>
              <a:path w="206715" h="568290">
                <a:moveTo>
                  <a:pt x="0" y="0"/>
                </a:moveTo>
                <a:lnTo>
                  <a:pt x="206715" y="0"/>
                </a:lnTo>
                <a:lnTo>
                  <a:pt x="206715" y="568290"/>
                </a:lnTo>
                <a:lnTo>
                  <a:pt x="0" y="568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0" name="Freeform 44"/>
          <p:cNvSpPr/>
          <p:nvPr/>
        </p:nvSpPr>
        <p:spPr>
          <a:xfrm>
            <a:off x="1930615" y="3988503"/>
            <a:ext cx="163299" cy="448933"/>
          </a:xfrm>
          <a:custGeom>
            <a:avLst/>
            <a:gdLst/>
            <a:ahLst/>
            <a:cxnLst/>
            <a:rect l="l" t="t" r="r" b="b"/>
            <a:pathLst>
              <a:path w="244949" h="673400">
                <a:moveTo>
                  <a:pt x="0" y="0"/>
                </a:moveTo>
                <a:lnTo>
                  <a:pt x="244949" y="0"/>
                </a:lnTo>
                <a:lnTo>
                  <a:pt x="244949" y="673399"/>
                </a:lnTo>
                <a:lnTo>
                  <a:pt x="0" y="67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1" name="Freeform 45"/>
          <p:cNvSpPr/>
          <p:nvPr/>
        </p:nvSpPr>
        <p:spPr>
          <a:xfrm>
            <a:off x="1930615" y="5075022"/>
            <a:ext cx="163299" cy="448933"/>
          </a:xfrm>
          <a:custGeom>
            <a:avLst/>
            <a:gdLst/>
            <a:ahLst/>
            <a:cxnLst/>
            <a:rect l="l" t="t" r="r" b="b"/>
            <a:pathLst>
              <a:path w="244949" h="673400">
                <a:moveTo>
                  <a:pt x="0" y="0"/>
                </a:moveTo>
                <a:lnTo>
                  <a:pt x="244949" y="0"/>
                </a:lnTo>
                <a:lnTo>
                  <a:pt x="244949" y="673399"/>
                </a:lnTo>
                <a:lnTo>
                  <a:pt x="0" y="67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2" name="Freeform 46"/>
          <p:cNvSpPr/>
          <p:nvPr/>
        </p:nvSpPr>
        <p:spPr>
          <a:xfrm>
            <a:off x="6013198" y="3149932"/>
            <a:ext cx="163299" cy="448933"/>
          </a:xfrm>
          <a:custGeom>
            <a:avLst/>
            <a:gdLst/>
            <a:ahLst/>
            <a:cxnLst/>
            <a:rect l="l" t="t" r="r" b="b"/>
            <a:pathLst>
              <a:path w="244949" h="673400">
                <a:moveTo>
                  <a:pt x="0" y="0"/>
                </a:moveTo>
                <a:lnTo>
                  <a:pt x="244950" y="0"/>
                </a:lnTo>
                <a:lnTo>
                  <a:pt x="244950" y="673400"/>
                </a:lnTo>
                <a:lnTo>
                  <a:pt x="0" y="673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3" name="Freeform 47"/>
          <p:cNvSpPr/>
          <p:nvPr/>
        </p:nvSpPr>
        <p:spPr>
          <a:xfrm>
            <a:off x="10279596" y="2919259"/>
            <a:ext cx="135105" cy="371423"/>
          </a:xfrm>
          <a:custGeom>
            <a:avLst/>
            <a:gdLst/>
            <a:ahLst/>
            <a:cxnLst/>
            <a:rect l="l" t="t" r="r" b="b"/>
            <a:pathLst>
              <a:path w="202658" h="557134">
                <a:moveTo>
                  <a:pt x="0" y="0"/>
                </a:moveTo>
                <a:lnTo>
                  <a:pt x="202657" y="0"/>
                </a:lnTo>
                <a:lnTo>
                  <a:pt x="202657" y="557135"/>
                </a:lnTo>
                <a:lnTo>
                  <a:pt x="0" y="557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4" name="Freeform 48"/>
          <p:cNvSpPr/>
          <p:nvPr/>
        </p:nvSpPr>
        <p:spPr>
          <a:xfrm>
            <a:off x="6001066" y="4248097"/>
            <a:ext cx="163299" cy="448933"/>
          </a:xfrm>
          <a:custGeom>
            <a:avLst/>
            <a:gdLst/>
            <a:ahLst/>
            <a:cxnLst/>
            <a:rect l="l" t="t" r="r" b="b"/>
            <a:pathLst>
              <a:path w="244949" h="673400">
                <a:moveTo>
                  <a:pt x="0" y="0"/>
                </a:moveTo>
                <a:lnTo>
                  <a:pt x="244950" y="0"/>
                </a:lnTo>
                <a:lnTo>
                  <a:pt x="244950" y="673400"/>
                </a:lnTo>
                <a:lnTo>
                  <a:pt x="0" y="673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5" name="Freeform 49"/>
          <p:cNvSpPr/>
          <p:nvPr/>
        </p:nvSpPr>
        <p:spPr>
          <a:xfrm>
            <a:off x="6001066" y="5157556"/>
            <a:ext cx="163299" cy="448933"/>
          </a:xfrm>
          <a:custGeom>
            <a:avLst/>
            <a:gdLst/>
            <a:ahLst/>
            <a:cxnLst/>
            <a:rect l="l" t="t" r="r" b="b"/>
            <a:pathLst>
              <a:path w="244949" h="673400">
                <a:moveTo>
                  <a:pt x="0" y="0"/>
                </a:moveTo>
                <a:lnTo>
                  <a:pt x="244950" y="0"/>
                </a:lnTo>
                <a:lnTo>
                  <a:pt x="244950" y="673400"/>
                </a:lnTo>
                <a:lnTo>
                  <a:pt x="0" y="673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6" name="Freeform 50"/>
          <p:cNvSpPr/>
          <p:nvPr/>
        </p:nvSpPr>
        <p:spPr>
          <a:xfrm>
            <a:off x="10279596" y="3890418"/>
            <a:ext cx="154757" cy="425450"/>
          </a:xfrm>
          <a:custGeom>
            <a:avLst/>
            <a:gdLst/>
            <a:ahLst/>
            <a:cxnLst/>
            <a:rect l="l" t="t" r="r" b="b"/>
            <a:pathLst>
              <a:path w="232136" h="638175">
                <a:moveTo>
                  <a:pt x="0" y="0"/>
                </a:moveTo>
                <a:lnTo>
                  <a:pt x="232136" y="0"/>
                </a:lnTo>
                <a:lnTo>
                  <a:pt x="232136" y="638175"/>
                </a:lnTo>
                <a:lnTo>
                  <a:pt x="0" y="63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7" name="Freeform 51"/>
          <p:cNvSpPr/>
          <p:nvPr/>
        </p:nvSpPr>
        <p:spPr>
          <a:xfrm>
            <a:off x="10283868" y="4989323"/>
            <a:ext cx="154757" cy="425450"/>
          </a:xfrm>
          <a:custGeom>
            <a:avLst/>
            <a:gdLst/>
            <a:ahLst/>
            <a:cxnLst/>
            <a:rect l="l" t="t" r="r" b="b"/>
            <a:pathLst>
              <a:path w="232136" h="638175">
                <a:moveTo>
                  <a:pt x="0" y="0"/>
                </a:moveTo>
                <a:lnTo>
                  <a:pt x="232136" y="0"/>
                </a:lnTo>
                <a:lnTo>
                  <a:pt x="232136" y="638175"/>
                </a:lnTo>
                <a:lnTo>
                  <a:pt x="0" y="63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8" name="Freeform 52"/>
          <p:cNvSpPr/>
          <p:nvPr/>
        </p:nvSpPr>
        <p:spPr>
          <a:xfrm>
            <a:off x="6043661" y="1932956"/>
            <a:ext cx="120705" cy="331835"/>
          </a:xfrm>
          <a:custGeom>
            <a:avLst/>
            <a:gdLst/>
            <a:ahLst/>
            <a:cxnLst/>
            <a:rect l="l" t="t" r="r" b="b"/>
            <a:pathLst>
              <a:path w="181058" h="497753">
                <a:moveTo>
                  <a:pt x="0" y="0"/>
                </a:moveTo>
                <a:lnTo>
                  <a:pt x="181058" y="0"/>
                </a:lnTo>
                <a:lnTo>
                  <a:pt x="181058" y="497754"/>
                </a:lnTo>
                <a:lnTo>
                  <a:pt x="0" y="49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49" name="Freeform 53"/>
          <p:cNvSpPr/>
          <p:nvPr/>
        </p:nvSpPr>
        <p:spPr>
          <a:xfrm>
            <a:off x="4041708" y="1851988"/>
            <a:ext cx="10317" cy="4126724"/>
          </a:xfrm>
          <a:custGeom>
            <a:avLst/>
            <a:gdLst/>
            <a:ahLst/>
            <a:cxnLst/>
            <a:rect l="l" t="t" r="r" b="b"/>
            <a:pathLst>
              <a:path w="15475" h="6190086">
                <a:moveTo>
                  <a:pt x="0" y="0"/>
                </a:moveTo>
                <a:lnTo>
                  <a:pt x="15475" y="0"/>
                </a:lnTo>
                <a:lnTo>
                  <a:pt x="15475" y="6190086"/>
                </a:lnTo>
                <a:lnTo>
                  <a:pt x="0" y="619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50" name="TextBox 54"/>
          <p:cNvSpPr txBox="1"/>
          <p:nvPr/>
        </p:nvSpPr>
        <p:spPr>
          <a:xfrm>
            <a:off x="939405" y="1548793"/>
            <a:ext cx="2119151" cy="39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START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51" name="TextBox 55"/>
          <p:cNvSpPr txBox="1"/>
          <p:nvPr/>
        </p:nvSpPr>
        <p:spPr>
          <a:xfrm>
            <a:off x="939405" y="2427675"/>
            <a:ext cx="2119151" cy="7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INPUT DATA: UPLOAD SYLLABUS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52" name="TextBox 56"/>
          <p:cNvSpPr txBox="1"/>
          <p:nvPr/>
        </p:nvSpPr>
        <p:spPr>
          <a:xfrm>
            <a:off x="939405" y="3403938"/>
            <a:ext cx="2119151" cy="39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EXTRACT KEY CONCEPTS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53" name="TextBox 57"/>
          <p:cNvSpPr txBox="1"/>
          <p:nvPr/>
        </p:nvSpPr>
        <p:spPr>
          <a:xfrm>
            <a:off x="854486" y="4475845"/>
            <a:ext cx="2288989" cy="7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CONVERT THEORY INTO 3D MODELS/SCENES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54" name="TextBox 58"/>
          <p:cNvSpPr txBox="1"/>
          <p:nvPr/>
        </p:nvSpPr>
        <p:spPr>
          <a:xfrm>
            <a:off x="685800" y="5600155"/>
            <a:ext cx="2652929" cy="7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3D MODELING ANIMATIONS/SIMULATIONS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55" name="TextBox 59"/>
          <p:cNvSpPr txBox="1"/>
          <p:nvPr/>
        </p:nvSpPr>
        <p:spPr>
          <a:xfrm>
            <a:off x="5036425" y="5642092"/>
            <a:ext cx="2119151" cy="7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GAMIFICATION (OPTIONAL)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56" name="TextBox 60"/>
          <p:cNvSpPr txBox="1"/>
          <p:nvPr/>
        </p:nvSpPr>
        <p:spPr>
          <a:xfrm>
            <a:off x="4545106" y="2278451"/>
            <a:ext cx="3101789" cy="7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INTEGRATE INTERACTIVE FEATURES ADD ASSESSMENT/QUIZZES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57" name="TextBox 61"/>
          <p:cNvSpPr txBox="1"/>
          <p:nvPr/>
        </p:nvSpPr>
        <p:spPr>
          <a:xfrm>
            <a:off x="4685920" y="3638131"/>
            <a:ext cx="2793593" cy="7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INTERACTION AUDIO/VIDEO INTEGRATION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58" name="TextBox 62"/>
          <p:cNvSpPr txBox="1"/>
          <p:nvPr/>
        </p:nvSpPr>
        <p:spPr>
          <a:xfrm>
            <a:off x="4756252" y="4762442"/>
            <a:ext cx="2652929" cy="39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INTERFACE DESIGN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59" name="TextBox 63"/>
          <p:cNvSpPr txBox="1"/>
          <p:nvPr/>
        </p:nvSpPr>
        <p:spPr>
          <a:xfrm>
            <a:off x="9301672" y="2318493"/>
            <a:ext cx="2119151" cy="39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DEPLOY ON PLATFORMS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60" name="TextBox 64"/>
          <p:cNvSpPr txBox="1"/>
          <p:nvPr/>
        </p:nvSpPr>
        <p:spPr>
          <a:xfrm>
            <a:off x="9301672" y="3294756"/>
            <a:ext cx="2119151" cy="7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TESTING &amp;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FEEDBACK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61" name="TextBox 65"/>
          <p:cNvSpPr txBox="1"/>
          <p:nvPr/>
        </p:nvSpPr>
        <p:spPr>
          <a:xfrm>
            <a:off x="9216752" y="4366663"/>
            <a:ext cx="2288989" cy="7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LAUNCH &amp;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UPDATE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48662" name="TextBox 66"/>
          <p:cNvSpPr txBox="1"/>
          <p:nvPr/>
        </p:nvSpPr>
        <p:spPr>
          <a:xfrm>
            <a:off x="9034782" y="5515641"/>
            <a:ext cx="2652929" cy="39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14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END</a:t>
            </a:r>
            <a:endParaRPr lang="en-US" sz="1485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73" name="Group 67"/>
          <p:cNvGrpSpPr/>
          <p:nvPr/>
        </p:nvGrpSpPr>
        <p:grpSpPr>
          <a:xfrm>
            <a:off x="4015105" y="5882005"/>
            <a:ext cx="62865" cy="61595"/>
            <a:chOff x="0" y="0"/>
            <a:chExt cx="125730" cy="123190"/>
          </a:xfrm>
        </p:grpSpPr>
        <p:sp>
          <p:nvSpPr>
            <p:cNvPr id="1048663" name="Freeform 68"/>
            <p:cNvSpPr/>
            <p:nvPr/>
          </p:nvSpPr>
          <p:spPr>
            <a:xfrm>
              <a:off x="48260" y="482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5400" y="8890"/>
                  </a:moveTo>
                  <a:cubicBezTo>
                    <a:pt x="13970" y="25400"/>
                    <a:pt x="3810" y="22860"/>
                    <a:pt x="2540" y="19050"/>
                  </a:cubicBezTo>
                  <a:cubicBezTo>
                    <a:pt x="0" y="15240"/>
                    <a:pt x="2540" y="5080"/>
                    <a:pt x="5080" y="2540"/>
                  </a:cubicBezTo>
                  <a:cubicBezTo>
                    <a:pt x="8890" y="0"/>
                    <a:pt x="21590" y="3810"/>
                    <a:pt x="21590" y="3810"/>
                  </a:cubicBezTo>
                </a:path>
              </a:pathLst>
            </a:custGeom>
            <a:solidFill>
              <a:srgbClr val="FEFBF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4" name="Group 69"/>
          <p:cNvGrpSpPr/>
          <p:nvPr/>
        </p:nvGrpSpPr>
        <p:grpSpPr>
          <a:xfrm>
            <a:off x="3327400" y="5879466"/>
            <a:ext cx="749935" cy="68580"/>
            <a:chOff x="0" y="0"/>
            <a:chExt cx="1499870" cy="137160"/>
          </a:xfrm>
        </p:grpSpPr>
        <p:sp>
          <p:nvSpPr>
            <p:cNvPr id="1048664" name="Freeform 70"/>
            <p:cNvSpPr/>
            <p:nvPr/>
          </p:nvSpPr>
          <p:spPr>
            <a:xfrm>
              <a:off x="49530" y="41910"/>
              <a:ext cx="1400810" cy="44450"/>
            </a:xfrm>
            <a:custGeom>
              <a:avLst/>
              <a:gdLst/>
              <a:ahLst/>
              <a:cxnLst/>
              <a:rect l="l" t="t" r="r" b="b"/>
              <a:pathLst>
                <a:path w="1400810" h="44450">
                  <a:moveTo>
                    <a:pt x="1386840" y="36830"/>
                  </a:moveTo>
                  <a:cubicBezTo>
                    <a:pt x="3810" y="38100"/>
                    <a:pt x="1270" y="26670"/>
                    <a:pt x="2540" y="24130"/>
                  </a:cubicBezTo>
                  <a:cubicBezTo>
                    <a:pt x="5080" y="21590"/>
                    <a:pt x="24130" y="22860"/>
                    <a:pt x="25400" y="25400"/>
                  </a:cubicBezTo>
                  <a:cubicBezTo>
                    <a:pt x="26670" y="29210"/>
                    <a:pt x="13970" y="44450"/>
                    <a:pt x="10160" y="43180"/>
                  </a:cubicBezTo>
                  <a:cubicBezTo>
                    <a:pt x="7620" y="43180"/>
                    <a:pt x="3810" y="22860"/>
                    <a:pt x="6350" y="21590"/>
                  </a:cubicBezTo>
                  <a:cubicBezTo>
                    <a:pt x="8890" y="19050"/>
                    <a:pt x="26670" y="29210"/>
                    <a:pt x="26670" y="31750"/>
                  </a:cubicBezTo>
                  <a:cubicBezTo>
                    <a:pt x="26670" y="35560"/>
                    <a:pt x="11430" y="44450"/>
                    <a:pt x="7620" y="41910"/>
                  </a:cubicBezTo>
                  <a:cubicBezTo>
                    <a:pt x="3810" y="40640"/>
                    <a:pt x="0" y="30480"/>
                    <a:pt x="1270" y="26670"/>
                  </a:cubicBezTo>
                  <a:cubicBezTo>
                    <a:pt x="2540" y="22860"/>
                    <a:pt x="13970" y="20320"/>
                    <a:pt x="13970" y="19050"/>
                  </a:cubicBezTo>
                  <a:cubicBezTo>
                    <a:pt x="12700" y="16510"/>
                    <a:pt x="2540" y="16510"/>
                    <a:pt x="2540" y="16510"/>
                  </a:cubicBezTo>
                  <a:cubicBezTo>
                    <a:pt x="3810" y="8890"/>
                    <a:pt x="995680" y="8890"/>
                    <a:pt x="1216660" y="8890"/>
                  </a:cubicBezTo>
                  <a:cubicBezTo>
                    <a:pt x="1299210" y="10160"/>
                    <a:pt x="1365250" y="0"/>
                    <a:pt x="1388110" y="11430"/>
                  </a:cubicBezTo>
                  <a:cubicBezTo>
                    <a:pt x="1395730" y="15240"/>
                    <a:pt x="1400810" y="21590"/>
                    <a:pt x="1399540" y="26670"/>
                  </a:cubicBezTo>
                  <a:cubicBezTo>
                    <a:pt x="1399540" y="30480"/>
                    <a:pt x="1386840" y="36830"/>
                    <a:pt x="1386840" y="36830"/>
                  </a:cubicBezTo>
                </a:path>
              </a:pathLst>
            </a:custGeom>
            <a:solidFill>
              <a:srgbClr val="FEFBF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5" name="Group 71"/>
          <p:cNvGrpSpPr/>
          <p:nvPr/>
        </p:nvGrpSpPr>
        <p:grpSpPr>
          <a:xfrm>
            <a:off x="4023360" y="1896110"/>
            <a:ext cx="2115820" cy="69850"/>
            <a:chOff x="0" y="0"/>
            <a:chExt cx="4231640" cy="139700"/>
          </a:xfrm>
        </p:grpSpPr>
        <p:sp>
          <p:nvSpPr>
            <p:cNvPr id="1048665" name="Freeform 72"/>
            <p:cNvSpPr/>
            <p:nvPr/>
          </p:nvSpPr>
          <p:spPr>
            <a:xfrm>
              <a:off x="50800" y="2540"/>
              <a:ext cx="4130040" cy="85090"/>
            </a:xfrm>
            <a:custGeom>
              <a:avLst/>
              <a:gdLst/>
              <a:ahLst/>
              <a:cxnLst/>
              <a:rect l="l" t="t" r="r" b="b"/>
              <a:pathLst>
                <a:path w="4130040" h="85090">
                  <a:moveTo>
                    <a:pt x="4116070" y="85090"/>
                  </a:moveTo>
                  <a:cubicBezTo>
                    <a:pt x="2540" y="68580"/>
                    <a:pt x="0" y="63500"/>
                    <a:pt x="0" y="58420"/>
                  </a:cubicBezTo>
                  <a:cubicBezTo>
                    <a:pt x="0" y="54610"/>
                    <a:pt x="7620" y="48260"/>
                    <a:pt x="12700" y="48260"/>
                  </a:cubicBezTo>
                  <a:cubicBezTo>
                    <a:pt x="16510" y="48260"/>
                    <a:pt x="25400" y="57150"/>
                    <a:pt x="25400" y="60960"/>
                  </a:cubicBezTo>
                  <a:cubicBezTo>
                    <a:pt x="24130" y="66040"/>
                    <a:pt x="10160" y="73660"/>
                    <a:pt x="7620" y="72390"/>
                  </a:cubicBezTo>
                  <a:cubicBezTo>
                    <a:pt x="3810" y="69850"/>
                    <a:pt x="1270" y="54610"/>
                    <a:pt x="3810" y="50800"/>
                  </a:cubicBezTo>
                  <a:cubicBezTo>
                    <a:pt x="6350" y="48260"/>
                    <a:pt x="22860" y="52070"/>
                    <a:pt x="24130" y="55880"/>
                  </a:cubicBezTo>
                  <a:cubicBezTo>
                    <a:pt x="25400" y="59690"/>
                    <a:pt x="16510" y="72390"/>
                    <a:pt x="12700" y="73660"/>
                  </a:cubicBezTo>
                  <a:cubicBezTo>
                    <a:pt x="8890" y="73660"/>
                    <a:pt x="0" y="63500"/>
                    <a:pt x="0" y="58420"/>
                  </a:cubicBezTo>
                  <a:cubicBezTo>
                    <a:pt x="0" y="54610"/>
                    <a:pt x="3810" y="50800"/>
                    <a:pt x="12700" y="48260"/>
                  </a:cubicBezTo>
                  <a:cubicBezTo>
                    <a:pt x="66040" y="26670"/>
                    <a:pt x="384810" y="46990"/>
                    <a:pt x="701040" y="48260"/>
                  </a:cubicBezTo>
                  <a:cubicBezTo>
                    <a:pt x="1407160" y="49530"/>
                    <a:pt x="3985260" y="0"/>
                    <a:pt x="4116070" y="59690"/>
                  </a:cubicBezTo>
                  <a:cubicBezTo>
                    <a:pt x="4126230" y="64770"/>
                    <a:pt x="4130040" y="69850"/>
                    <a:pt x="4128770" y="73660"/>
                  </a:cubicBezTo>
                  <a:cubicBezTo>
                    <a:pt x="4128770" y="77470"/>
                    <a:pt x="4116070" y="85090"/>
                    <a:pt x="4116070" y="85090"/>
                  </a:cubicBezTo>
                </a:path>
              </a:pathLst>
            </a:custGeom>
            <a:solidFill>
              <a:srgbClr val="FEFBFA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48666" name="Freeform 73"/>
          <p:cNvSpPr/>
          <p:nvPr/>
        </p:nvSpPr>
        <p:spPr>
          <a:xfrm>
            <a:off x="10296622" y="1932956"/>
            <a:ext cx="120705" cy="331835"/>
          </a:xfrm>
          <a:custGeom>
            <a:avLst/>
            <a:gdLst/>
            <a:ahLst/>
            <a:cxnLst/>
            <a:rect l="l" t="t" r="r" b="b"/>
            <a:pathLst>
              <a:path w="181058" h="497753">
                <a:moveTo>
                  <a:pt x="0" y="0"/>
                </a:moveTo>
                <a:lnTo>
                  <a:pt x="181058" y="0"/>
                </a:lnTo>
                <a:lnTo>
                  <a:pt x="181058" y="497754"/>
                </a:lnTo>
                <a:lnTo>
                  <a:pt x="0" y="49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67" name="Freeform 74"/>
          <p:cNvSpPr/>
          <p:nvPr/>
        </p:nvSpPr>
        <p:spPr>
          <a:xfrm>
            <a:off x="8516846" y="1896110"/>
            <a:ext cx="10317" cy="4126724"/>
          </a:xfrm>
          <a:custGeom>
            <a:avLst/>
            <a:gdLst/>
            <a:ahLst/>
            <a:cxnLst/>
            <a:rect l="l" t="t" r="r" b="b"/>
            <a:pathLst>
              <a:path w="15475" h="6190086">
                <a:moveTo>
                  <a:pt x="0" y="0"/>
                </a:moveTo>
                <a:lnTo>
                  <a:pt x="15475" y="0"/>
                </a:lnTo>
                <a:lnTo>
                  <a:pt x="15475" y="6190086"/>
                </a:lnTo>
                <a:lnTo>
                  <a:pt x="0" y="619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6" name="Group 75"/>
          <p:cNvGrpSpPr/>
          <p:nvPr/>
        </p:nvGrpSpPr>
        <p:grpSpPr>
          <a:xfrm>
            <a:off x="6833870" y="5920740"/>
            <a:ext cx="1718310" cy="63500"/>
            <a:chOff x="0" y="0"/>
            <a:chExt cx="3436620" cy="127000"/>
          </a:xfrm>
        </p:grpSpPr>
        <p:sp>
          <p:nvSpPr>
            <p:cNvPr id="1048668" name="Freeform 76"/>
            <p:cNvSpPr/>
            <p:nvPr/>
          </p:nvSpPr>
          <p:spPr>
            <a:xfrm>
              <a:off x="50800" y="-5080"/>
              <a:ext cx="3335020" cy="81280"/>
            </a:xfrm>
            <a:custGeom>
              <a:avLst/>
              <a:gdLst/>
              <a:ahLst/>
              <a:cxnLst/>
              <a:rect l="l" t="t" r="r" b="b"/>
              <a:pathLst>
                <a:path w="3335020" h="81280">
                  <a:moveTo>
                    <a:pt x="3322320" y="81280"/>
                  </a:moveTo>
                  <a:cubicBezTo>
                    <a:pt x="3810" y="76200"/>
                    <a:pt x="0" y="72390"/>
                    <a:pt x="0" y="67310"/>
                  </a:cubicBezTo>
                  <a:cubicBezTo>
                    <a:pt x="0" y="63500"/>
                    <a:pt x="11430" y="54610"/>
                    <a:pt x="13970" y="55880"/>
                  </a:cubicBezTo>
                  <a:cubicBezTo>
                    <a:pt x="17780" y="57150"/>
                    <a:pt x="24130" y="74930"/>
                    <a:pt x="21590" y="77470"/>
                  </a:cubicBezTo>
                  <a:cubicBezTo>
                    <a:pt x="19050" y="80010"/>
                    <a:pt x="1270" y="72390"/>
                    <a:pt x="0" y="68580"/>
                  </a:cubicBezTo>
                  <a:cubicBezTo>
                    <a:pt x="0" y="64770"/>
                    <a:pt x="3810" y="59690"/>
                    <a:pt x="12700" y="55880"/>
                  </a:cubicBezTo>
                  <a:cubicBezTo>
                    <a:pt x="142240" y="0"/>
                    <a:pt x="3194050" y="6350"/>
                    <a:pt x="3322320" y="55880"/>
                  </a:cubicBezTo>
                  <a:cubicBezTo>
                    <a:pt x="3331210" y="58420"/>
                    <a:pt x="3335020" y="62230"/>
                    <a:pt x="3335020" y="67310"/>
                  </a:cubicBezTo>
                  <a:cubicBezTo>
                    <a:pt x="3335020" y="71120"/>
                    <a:pt x="3322320" y="81280"/>
                    <a:pt x="3322320" y="81280"/>
                  </a:cubicBezTo>
                </a:path>
              </a:pathLst>
            </a:custGeom>
            <a:solidFill>
              <a:srgbClr val="FEFBF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7" name="Group 77"/>
          <p:cNvGrpSpPr/>
          <p:nvPr/>
        </p:nvGrpSpPr>
        <p:grpSpPr>
          <a:xfrm>
            <a:off x="4845050" y="3142615"/>
            <a:ext cx="64770" cy="64135"/>
            <a:chOff x="0" y="0"/>
            <a:chExt cx="129540" cy="128270"/>
          </a:xfrm>
        </p:grpSpPr>
        <p:sp>
          <p:nvSpPr>
            <p:cNvPr id="1048669" name="Freeform 78"/>
            <p:cNvSpPr/>
            <p:nvPr/>
          </p:nvSpPr>
          <p:spPr>
            <a:xfrm>
              <a:off x="50800" y="50800"/>
              <a:ext cx="26670" cy="25400"/>
            </a:xfrm>
            <a:custGeom>
              <a:avLst/>
              <a:gdLst/>
              <a:ahLst/>
              <a:cxnLst/>
              <a:rect l="l" t="t" r="r" b="b"/>
              <a:pathLst>
                <a:path w="26670" h="25400">
                  <a:moveTo>
                    <a:pt x="13970" y="0"/>
                  </a:moveTo>
                  <a:cubicBezTo>
                    <a:pt x="26670" y="16510"/>
                    <a:pt x="12700" y="25400"/>
                    <a:pt x="8890" y="24130"/>
                  </a:cubicBezTo>
                  <a:cubicBezTo>
                    <a:pt x="5080" y="21590"/>
                    <a:pt x="2540" y="5080"/>
                    <a:pt x="5080" y="2540"/>
                  </a:cubicBezTo>
                  <a:cubicBezTo>
                    <a:pt x="7620" y="0"/>
                    <a:pt x="24130" y="3810"/>
                    <a:pt x="25400" y="7620"/>
                  </a:cubicBezTo>
                  <a:cubicBezTo>
                    <a:pt x="26670" y="11430"/>
                    <a:pt x="15240" y="25400"/>
                    <a:pt x="11430" y="25400"/>
                  </a:cubicBezTo>
                  <a:cubicBezTo>
                    <a:pt x="6350" y="25400"/>
                    <a:pt x="0" y="16510"/>
                    <a:pt x="0" y="12700"/>
                  </a:cubicBezTo>
                  <a:cubicBezTo>
                    <a:pt x="0" y="7620"/>
                    <a:pt x="11430" y="0"/>
                    <a:pt x="11430" y="0"/>
                  </a:cubicBezTo>
                </a:path>
              </a:pathLst>
            </a:custGeom>
            <a:solidFill>
              <a:srgbClr val="FEFBF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8" name="Group 79"/>
          <p:cNvGrpSpPr/>
          <p:nvPr/>
        </p:nvGrpSpPr>
        <p:grpSpPr>
          <a:xfrm>
            <a:off x="8472806" y="1891665"/>
            <a:ext cx="1913255" cy="85725"/>
            <a:chOff x="0" y="0"/>
            <a:chExt cx="3826510" cy="171450"/>
          </a:xfrm>
        </p:grpSpPr>
        <p:sp>
          <p:nvSpPr>
            <p:cNvPr id="1048670" name="Freeform 80"/>
            <p:cNvSpPr/>
            <p:nvPr/>
          </p:nvSpPr>
          <p:spPr>
            <a:xfrm>
              <a:off x="50800" y="35560"/>
              <a:ext cx="3724910" cy="85090"/>
            </a:xfrm>
            <a:custGeom>
              <a:avLst/>
              <a:gdLst/>
              <a:ahLst/>
              <a:cxnLst/>
              <a:rect l="l" t="t" r="r" b="b"/>
              <a:pathLst>
                <a:path w="3724910" h="85090">
                  <a:moveTo>
                    <a:pt x="3712210" y="40640"/>
                  </a:moveTo>
                  <a:cubicBezTo>
                    <a:pt x="2540" y="78740"/>
                    <a:pt x="0" y="69850"/>
                    <a:pt x="1270" y="66040"/>
                  </a:cubicBezTo>
                  <a:cubicBezTo>
                    <a:pt x="2540" y="63500"/>
                    <a:pt x="19050" y="59690"/>
                    <a:pt x="21590" y="62230"/>
                  </a:cubicBezTo>
                  <a:cubicBezTo>
                    <a:pt x="24130" y="64770"/>
                    <a:pt x="21590" y="81280"/>
                    <a:pt x="17780" y="82550"/>
                  </a:cubicBezTo>
                  <a:cubicBezTo>
                    <a:pt x="15240" y="85090"/>
                    <a:pt x="1270" y="76200"/>
                    <a:pt x="0" y="72390"/>
                  </a:cubicBezTo>
                  <a:cubicBezTo>
                    <a:pt x="0" y="68580"/>
                    <a:pt x="3810" y="62230"/>
                    <a:pt x="12700" y="58420"/>
                  </a:cubicBezTo>
                  <a:cubicBezTo>
                    <a:pt x="67310" y="34290"/>
                    <a:pt x="388620" y="48260"/>
                    <a:pt x="687070" y="43180"/>
                  </a:cubicBezTo>
                  <a:cubicBezTo>
                    <a:pt x="1276350" y="33020"/>
                    <a:pt x="2827020" y="17780"/>
                    <a:pt x="3317240" y="15240"/>
                  </a:cubicBezTo>
                  <a:cubicBezTo>
                    <a:pt x="3506470" y="13970"/>
                    <a:pt x="3672840" y="0"/>
                    <a:pt x="3712210" y="15240"/>
                  </a:cubicBezTo>
                  <a:cubicBezTo>
                    <a:pt x="3719830" y="17780"/>
                    <a:pt x="3723640" y="21590"/>
                    <a:pt x="3724910" y="25400"/>
                  </a:cubicBezTo>
                  <a:cubicBezTo>
                    <a:pt x="3724910" y="30480"/>
                    <a:pt x="3712210" y="40640"/>
                    <a:pt x="3712210" y="40640"/>
                  </a:cubicBezTo>
                </a:path>
              </a:pathLst>
            </a:custGeom>
            <a:solidFill>
              <a:srgbClr val="FEFBFA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79" name="Group 82"/>
          <p:cNvGrpSpPr/>
          <p:nvPr/>
        </p:nvGrpSpPr>
        <p:grpSpPr>
          <a:xfrm>
            <a:off x="4397008" y="296644"/>
            <a:ext cx="3286454" cy="1301897"/>
            <a:chOff x="0" y="0"/>
            <a:chExt cx="6572909" cy="5888701"/>
          </a:xfrm>
        </p:grpSpPr>
        <p:sp>
          <p:nvSpPr>
            <p:cNvPr id="1048671" name="TextBox 83"/>
            <p:cNvSpPr txBox="1"/>
            <p:nvPr/>
          </p:nvSpPr>
          <p:spPr>
            <a:xfrm>
              <a:off x="0" y="0"/>
              <a:ext cx="6278729" cy="162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2825"/>
                </a:lnSpc>
              </a:pPr>
            </a:p>
          </p:txBody>
        </p:sp>
        <p:sp>
          <p:nvSpPr>
            <p:cNvPr id="1048672" name="TextBox 84"/>
            <p:cNvSpPr txBox="1"/>
            <p:nvPr/>
          </p:nvSpPr>
          <p:spPr>
            <a:xfrm>
              <a:off x="294180" y="3103232"/>
              <a:ext cx="6278729" cy="2785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50"/>
                </a:lnSpc>
              </a:pPr>
              <a:r>
                <a:rPr lang="en-US" altLang="en-IN" sz="5390" b="1">
                  <a:solidFill>
                    <a:srgbClr val="FFFFFF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G</a:t>
              </a:r>
              <a:r>
                <a:rPr lang="en-US" altLang="en-IN" sz="5390" b="1">
                  <a:solidFill>
                    <a:srgbClr val="FFFFFF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e</a:t>
              </a:r>
              <a:r>
                <a:rPr lang="en-US" altLang="en-IN" sz="5390" b="1">
                  <a:solidFill>
                    <a:srgbClr val="FFFFFF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e</a:t>
              </a:r>
              <a:r>
                <a:rPr lang="en-US" altLang="en-IN" sz="5390" b="1">
                  <a:solidFill>
                    <a:srgbClr val="FFFFFF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k</a:t>
              </a:r>
              <a:r>
                <a:rPr lang="en-US" altLang="en-IN" sz="5390" b="1">
                  <a:solidFill>
                    <a:srgbClr val="FFFFFF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e</a:t>
              </a:r>
              <a:r>
                <a:rPr lang="en-US" altLang="en-IN" sz="5390" b="1">
                  <a:solidFill>
                    <a:srgbClr val="FFFFFF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r</a:t>
              </a:r>
              <a:r>
                <a:rPr lang="en-US" altLang="en-IN" sz="5390" b="1">
                  <a:solidFill>
                    <a:srgbClr val="FFFFFF"/>
                  </a:solidFill>
                  <a:latin typeface="ITC New Baskerville Semi-Bold"/>
                  <a:ea typeface="ITC New Baskerville Semi-Bold"/>
                  <a:cs typeface="ITC New Baskerville Semi-Bold"/>
                  <a:sym typeface="ITC New Baskerville Semi-Bold"/>
                </a:rPr>
                <a:t>s</a:t>
              </a:r>
              <a:endParaRPr lang="zh-CN" altLang="en-US"/>
            </a:p>
          </p:txBody>
        </p:sp>
      </p:grpSp>
      <p:sp>
        <p:nvSpPr>
          <p:cNvPr id="1048673" name="TextBox 84"/>
          <p:cNvSpPr txBox="1"/>
          <p:nvPr/>
        </p:nvSpPr>
        <p:spPr>
          <a:xfrm>
            <a:off x="272051" y="195887"/>
            <a:ext cx="11732198" cy="615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50"/>
              </a:lnSpc>
            </a:pPr>
            <a:r>
              <a:rPr lang="en-US" altLang="en-IN" sz="3590" b="1">
                <a:solidFill>
                  <a:srgbClr val="FFFFFF"/>
                </a:solidFill>
                <a:latin typeface="ITC New Baskerville Semi-Bold"/>
                <a:ea typeface="ITC New Baskerville Semi-Bold"/>
                <a:cs typeface="ITC New Baskerville Semi-Bold"/>
                <a:sym typeface="ITC New Baskerville Semi-Bold"/>
              </a:rPr>
              <a:t>Proposed Solution Overview</a:t>
            </a:r>
            <a:endParaRPr lang="zh-CN" altLang="en-US"/>
          </a:p>
        </p:txBody>
      </p:sp>
      <p:sp>
        <p:nvSpPr>
          <p:cNvPr id="1048674" name="Text Box 1048673"/>
          <p:cNvSpPr txBox="1"/>
          <p:nvPr/>
        </p:nvSpPr>
        <p:spPr>
          <a:xfrm>
            <a:off x="4762667" y="3289300"/>
            <a:ext cx="2666667" cy="348827"/>
          </a:xfrm>
          <a:prstGeom prst="rect">
            <a:avLst/>
          </a:prstGeom>
        </p:spPr>
        <p:txBody>
          <a:bodyPr wrap="square" rtlCol="0">
            <a:spAutoFit/>
          </a:bodyPr>
          <a:p>
            <a:endParaRPr lang="en-IN" sz="2800">
              <a:solidFill>
                <a:srgbClr val="000000"/>
              </a:solidFill>
            </a:endParaRPr>
          </a:p>
        </p:txBody>
      </p:sp>
      <p:grpSp>
        <p:nvGrpSpPr>
          <p:cNvPr id="1" name="Group 9"/>
          <p:cNvGrpSpPr>
            <a:grpSpLocks noChangeAspect="1"/>
          </p:cNvGrpSpPr>
          <p:nvPr/>
        </p:nvGrpSpPr>
        <p:grpSpPr>
          <a:xfrm>
            <a:off x="926465" y="624840"/>
            <a:ext cx="768985" cy="768985"/>
            <a:chOff x="0" y="0"/>
            <a:chExt cx="14840029" cy="14840029"/>
          </a:xfrm>
        </p:grpSpPr>
        <p:sp>
          <p:nvSpPr>
            <p:cNvPr id="2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6E4ADD"/>
            </a:solidFill>
          </p:spPr>
        </p:sp>
        <p:sp>
          <p:nvSpPr>
            <p:cNvPr id="3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665" r="-24665"/>
              </a:stretch>
            </a:blipFill>
          </p:spPr>
        </p:sp>
      </p:grpSp>
      <p:grpSp>
        <p:nvGrpSpPr>
          <p:cNvPr id="16" name="Group 5"/>
          <p:cNvGrpSpPr>
            <a:grpSpLocks noChangeAspect="1"/>
          </p:cNvGrpSpPr>
          <p:nvPr/>
        </p:nvGrpSpPr>
        <p:grpSpPr>
          <a:xfrm>
            <a:off x="10615295" y="71755"/>
            <a:ext cx="1245870" cy="1245870"/>
            <a:chOff x="0" y="0"/>
            <a:chExt cx="14840029" cy="14840029"/>
          </a:xfrm>
        </p:grpSpPr>
        <p:sp>
          <p:nvSpPr>
            <p:cNvPr id="17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6E4ADD"/>
            </a:solidFill>
          </p:spPr>
        </p:sp>
        <p:sp>
          <p:nvSpPr>
            <p:cNvPr id="18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"/>
              <a:stretch>
                <a:fillRect l="223" t="-24999" r="223" b="-24999"/>
              </a:stretch>
            </a:blipFill>
          </p:spPr>
        </p:sp>
      </p:grpSp>
      <p:grpSp>
        <p:nvGrpSpPr>
          <p:cNvPr id="20" name="Group 9"/>
          <p:cNvGrpSpPr>
            <a:grpSpLocks noChangeAspect="1"/>
          </p:cNvGrpSpPr>
          <p:nvPr/>
        </p:nvGrpSpPr>
        <p:grpSpPr>
          <a:xfrm>
            <a:off x="11409680" y="722630"/>
            <a:ext cx="768985" cy="768985"/>
            <a:chOff x="0" y="0"/>
            <a:chExt cx="14840029" cy="14840029"/>
          </a:xfrm>
        </p:grpSpPr>
        <p:sp>
          <p:nvSpPr>
            <p:cNvPr id="21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6E4ADD"/>
            </a:solidFill>
          </p:spPr>
        </p:sp>
        <p:sp>
          <p:nvSpPr>
            <p:cNvPr id="22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665" r="-24665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96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140;p24" descr="5.png"/>
          <p:cNvPicPr preferRelativeResize="0"/>
          <p:nvPr/>
        </p:nvPicPr>
        <p:blipFill rotWithShape="1">
          <a:blip r:embed="rId1"/>
          <a:srcRect l="37699" t="55828" r="25355"/>
          <a:stretch>
            <a:fillRect/>
          </a:stretch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1" name="Google Shape;141;p24" descr="5.png"/>
          <p:cNvPicPr preferRelativeResize="0"/>
          <p:nvPr/>
        </p:nvPicPr>
        <p:blipFill rotWithShape="1">
          <a:blip r:embed="rId1">
            <a:alphaModFix amt="55980"/>
          </a:blip>
          <a:srcRect l="12849" r="46909" b="51453"/>
          <a:stretch>
            <a:fillRect/>
          </a:stretch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4"/>
          <p:cNvSpPr/>
          <p:nvPr/>
        </p:nvSpPr>
        <p:spPr>
          <a:xfrm>
            <a:off x="15944900" y="9918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/>
          <p:cNvSpPr/>
          <p:nvPr/>
        </p:nvSpPr>
        <p:spPr>
          <a:xfrm>
            <a:off x="16071900" y="10045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4"/>
          <p:cNvSpPr/>
          <p:nvPr/>
        </p:nvSpPr>
        <p:spPr>
          <a:xfrm>
            <a:off x="16198900" y="10172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20133" y="9541331"/>
            <a:ext cx="806238" cy="753832"/>
          </a:xfrm>
          <a:custGeom>
            <a:avLst/>
            <a:gdLst/>
            <a:ahLst/>
            <a:cxnLst/>
            <a:rect l="l" t="t" r="r" b="b"/>
            <a:pathLst>
              <a:path w="806238" h="753832">
                <a:moveTo>
                  <a:pt x="0" y="0"/>
                </a:moveTo>
                <a:lnTo>
                  <a:pt x="806238" y="0"/>
                </a:lnTo>
                <a:lnTo>
                  <a:pt x="806238" y="753833"/>
                </a:lnTo>
                <a:lnTo>
                  <a:pt x="0" y="75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88" name="Google Shape;58;p14"/>
          <p:cNvSpPr txBox="1"/>
          <p:nvPr/>
        </p:nvSpPr>
        <p:spPr>
          <a:xfrm>
            <a:off x="240030" y="94615"/>
            <a:ext cx="7176770" cy="664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p>
            <a:pPr indent="0" defTabSz="12192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IN" sz="28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</a:t>
            </a:r>
            <a:r>
              <a:rPr lang="en-US" altLang="en-IN" sz="28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oblem :</a:t>
            </a:r>
            <a:r>
              <a:rPr lang="en-US" altLang="en-IN" sz="26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</a:t>
            </a:r>
            <a:r>
              <a:rPr lang="en-US" altLang="en-IN" sz="26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Physical training in fields like construction, manufacturing, or healthcare can be risky and expensive.</a:t>
            </a:r>
            <a:endParaRPr sz="24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endParaRPr sz="9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0" indent="0" defTabSz="1219200">
              <a:lnSpc>
                <a:spcPct val="80000"/>
              </a:lnSpc>
              <a:buNone/>
            </a:pPr>
            <a:r>
              <a:rPr lang="en-US" altLang="en-IN" sz="28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Sol</a:t>
            </a:r>
            <a:r>
              <a:rPr lang="en-US" altLang="en-IN" sz="28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utio</a:t>
            </a:r>
            <a:r>
              <a:rPr lang="en-US" altLang="en-IN" sz="28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n : </a:t>
            </a:r>
            <a:endParaRPr sz="28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914400" lvl="1" indent="-457200" defTabSz="1219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IN" sz="26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No real-world hazards</a:t>
            </a:r>
            <a:endParaRPr lang="en-US" altLang="en-IN" sz="26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914400" lvl="1" indent="-457200" defTabSz="1219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IN" sz="26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Learn from mistakes without consequences</a:t>
            </a:r>
            <a:endParaRPr lang="en-US" altLang="en-IN" sz="26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914400" lvl="1" indent="-457200" defTabSz="1219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IN" sz="26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VR can simulate dangerous scenarios (like a fire or machine failure) to train people on how to respond safely.</a:t>
            </a:r>
            <a:endParaRPr sz="26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457200" indent="-457200" defTabSz="1219200">
              <a:lnSpc>
                <a:spcPct val="80000"/>
              </a:lnSpc>
              <a:buFont typeface="Arial" panose="020B0604020202020204"/>
              <a:buChar char="•"/>
            </a:pPr>
            <a:endParaRPr sz="8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indent="0" defTabSz="12192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IN" sz="28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Problem :</a:t>
            </a:r>
            <a:r>
              <a:rPr lang="en-US" altLang="en-IN" sz="26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</a:t>
            </a:r>
            <a:r>
              <a:rPr lang="en-US" altLang="en-IN" sz="26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Some subjects are hard to grasp from books or 2D diagrams.</a:t>
            </a:r>
            <a:endParaRPr sz="24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0" indent="0" defTabSz="1219200">
              <a:lnSpc>
                <a:spcPct val="80000"/>
              </a:lnSpc>
              <a:buNone/>
            </a:pPr>
            <a:endParaRPr sz="8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0" indent="0" defTabSz="1219200">
              <a:lnSpc>
                <a:spcPct val="80000"/>
              </a:lnSpc>
              <a:buNone/>
            </a:pPr>
            <a:r>
              <a:rPr lang="en-US" altLang="en-IN" sz="28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Solution :</a:t>
            </a:r>
            <a:r>
              <a:rPr lang="en-US" altLang="en-IN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</a:t>
            </a:r>
            <a:endParaRPr lang="en-US" altLang="en-IN" sz="24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914400" lvl="1" indent="-457200" defTabSz="1219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IN" sz="26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Immersive visualization </a:t>
            </a:r>
            <a:endParaRPr lang="en-US" altLang="en-IN" sz="26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914400" lvl="1" indent="-457200" defTabSz="1219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IN" sz="26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3D modeling</a:t>
            </a:r>
            <a:endParaRPr lang="en-US" altLang="en-IN" sz="26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914400" lvl="1" indent="-457200" defTabSz="1219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IN" sz="26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Interactive learning</a:t>
            </a:r>
            <a:endParaRPr lang="en-US" altLang="en-IN" sz="26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914400" lvl="1" indent="-457200" defTabSz="1219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IN" sz="26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Improved retention</a:t>
            </a:r>
            <a:endParaRPr sz="24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0" indent="0" defTabSz="1219200">
              <a:lnSpc>
                <a:spcPct val="80000"/>
              </a:lnSpc>
              <a:buNone/>
            </a:pPr>
            <a:r>
              <a:rPr lang="en-US" altLang="en-IN" sz="8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</a:t>
            </a:r>
            <a:r>
              <a:rPr lang="en-IN" altLang="en-US" sz="8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</a:t>
            </a:r>
            <a:endParaRPr lang="en-IN" altLang="en-US" sz="8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0" indent="0" defTabSz="1219200">
              <a:lnSpc>
                <a:spcPct val="80000"/>
              </a:lnSpc>
              <a:buNone/>
            </a:pPr>
            <a:r>
              <a:rPr lang="en-IN" altLang="en-US" sz="8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</a:t>
            </a:r>
            <a:r>
              <a:rPr lang="en-US" altLang="en-IN" sz="26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NASA’s AR/VR for Astronaut Training</a:t>
            </a:r>
            <a:endParaRPr sz="26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0" indent="0" defTabSz="1219200">
              <a:lnSpc>
                <a:spcPct val="80000"/>
              </a:lnSpc>
              <a:buNone/>
            </a:pPr>
            <a:r>
              <a:rPr lang="en-US" altLang="en-IN" sz="800" b="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  </a:t>
            </a:r>
            <a:endParaRPr lang="en-US" altLang="en-IN" sz="800" b="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marL="0" indent="0" defTabSz="1219200">
              <a:lnSpc>
                <a:spcPct val="80000"/>
              </a:lnSpc>
              <a:buNone/>
            </a:pPr>
            <a:r>
              <a:rPr lang="en-US" altLang="en-IN" sz="26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Medical Schools Using VR</a:t>
            </a:r>
            <a:endParaRPr sz="26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9" name="Group 2"/>
          <p:cNvGrpSpPr/>
          <p:nvPr/>
        </p:nvGrpSpPr>
        <p:grpSpPr>
          <a:xfrm>
            <a:off x="7747635" y="64135"/>
            <a:ext cx="4444365" cy="6679565"/>
            <a:chOff x="0" y="0"/>
            <a:chExt cx="2055624" cy="3281337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2055624" cy="3281337"/>
            </a:xfrm>
            <a:custGeom>
              <a:avLst/>
              <a:gdLst/>
              <a:ahLst/>
              <a:cxnLst/>
              <a:rect l="l" t="t" r="r" b="b"/>
              <a:pathLst>
                <a:path w="2055624" h="3281337">
                  <a:moveTo>
                    <a:pt x="0" y="0"/>
                  </a:moveTo>
                  <a:lnTo>
                    <a:pt x="2055624" y="0"/>
                  </a:lnTo>
                  <a:lnTo>
                    <a:pt x="2055624" y="3281337"/>
                  </a:lnTo>
                  <a:lnTo>
                    <a:pt x="0" y="3281337"/>
                  </a:lnTo>
                  <a:close/>
                </a:path>
              </a:pathLst>
            </a:custGeom>
            <a:gradFill rotWithShape="1">
              <a:gsLst>
                <a:gs pos="0">
                  <a:srgbClr val="0053C5">
                    <a:alpha val="100000"/>
                  </a:srgbClr>
                </a:gs>
                <a:gs pos="100000">
                  <a:srgbClr val="53045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1" name="TextBox 4"/>
            <p:cNvSpPr txBox="1"/>
            <p:nvPr/>
          </p:nvSpPr>
          <p:spPr>
            <a:xfrm>
              <a:off x="0" y="-38100"/>
              <a:ext cx="2055624" cy="331943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5"/>
          <p:cNvGrpSpPr>
            <a:grpSpLocks noChangeAspect="1"/>
          </p:cNvGrpSpPr>
          <p:nvPr/>
        </p:nvGrpSpPr>
        <p:grpSpPr>
          <a:xfrm>
            <a:off x="7974330" y="462280"/>
            <a:ext cx="3335020" cy="3335020"/>
            <a:chOff x="0" y="0"/>
            <a:chExt cx="14840029" cy="14840029"/>
          </a:xfrm>
        </p:grpSpPr>
        <p:sp>
          <p:nvSpPr>
            <p:cNvPr id="13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6E4ADD"/>
            </a:solidFill>
          </p:spPr>
        </p:sp>
        <p:sp>
          <p:nvSpPr>
            <p:cNvPr id="14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24999" r="223" b="-24999"/>
              </a:stretch>
            </a:blipFill>
          </p:spPr>
        </p:sp>
      </p:grpSp>
      <p:grpSp>
        <p:nvGrpSpPr>
          <p:cNvPr id="16" name="Group 9"/>
          <p:cNvGrpSpPr>
            <a:grpSpLocks noChangeAspect="1"/>
          </p:cNvGrpSpPr>
          <p:nvPr/>
        </p:nvGrpSpPr>
        <p:grpSpPr>
          <a:xfrm>
            <a:off x="9561195" y="2651125"/>
            <a:ext cx="2563495" cy="2563495"/>
            <a:chOff x="0" y="0"/>
            <a:chExt cx="14840029" cy="14840029"/>
          </a:xfrm>
        </p:grpSpPr>
        <p:sp>
          <p:nvSpPr>
            <p:cNvPr id="17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6E4ADD"/>
            </a:solidFill>
          </p:spPr>
        </p:sp>
        <p:sp>
          <p:nvSpPr>
            <p:cNvPr id="18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665" r="-24665"/>
              </a:stretch>
            </a:blipFill>
          </p:spPr>
        </p:sp>
      </p:grpSp>
      <p:sp>
        <p:nvSpPr>
          <p:cNvPr id="1048600" name="Google Shape;58;p14"/>
          <p:cNvSpPr txBox="1"/>
          <p:nvPr/>
        </p:nvSpPr>
        <p:spPr>
          <a:xfrm>
            <a:off x="8145145" y="5546090"/>
            <a:ext cx="3649345" cy="73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p>
            <a:pPr algn="ctr"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altLang="en-GB" sz="3600" b="1" kern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GEEKERS</a:t>
            </a:r>
            <a:endParaRPr lang="en-IN" altLang="en-GB" sz="3600" b="1" kern="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96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140;p24" descr="5.png"/>
          <p:cNvPicPr preferRelativeResize="0"/>
          <p:nvPr/>
        </p:nvPicPr>
        <p:blipFill rotWithShape="1">
          <a:blip r:embed="rId1"/>
          <a:srcRect l="37699" t="55828" r="25355"/>
          <a:stretch>
            <a:fillRect/>
          </a:stretch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1" name="Google Shape;141;p24" descr="5.png"/>
          <p:cNvPicPr preferRelativeResize="0"/>
          <p:nvPr/>
        </p:nvPicPr>
        <p:blipFill rotWithShape="1">
          <a:blip r:embed="rId1">
            <a:alphaModFix amt="55980"/>
          </a:blip>
          <a:srcRect l="12849" r="46909" b="51453"/>
          <a:stretch>
            <a:fillRect/>
          </a:stretch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4"/>
          <p:cNvSpPr/>
          <p:nvPr/>
        </p:nvSpPr>
        <p:spPr>
          <a:xfrm>
            <a:off x="15944900" y="9918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/>
          <p:cNvSpPr/>
          <p:nvPr/>
        </p:nvSpPr>
        <p:spPr>
          <a:xfrm>
            <a:off x="16071900" y="10045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4"/>
          <p:cNvSpPr/>
          <p:nvPr/>
        </p:nvSpPr>
        <p:spPr>
          <a:xfrm>
            <a:off x="16198900" y="10172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20133" y="9541331"/>
            <a:ext cx="806238" cy="753832"/>
          </a:xfrm>
          <a:custGeom>
            <a:avLst/>
            <a:gdLst/>
            <a:ahLst/>
            <a:cxnLst/>
            <a:rect l="l" t="t" r="r" b="b"/>
            <a:pathLst>
              <a:path w="806238" h="753832">
                <a:moveTo>
                  <a:pt x="0" y="0"/>
                </a:moveTo>
                <a:lnTo>
                  <a:pt x="806238" y="0"/>
                </a:lnTo>
                <a:lnTo>
                  <a:pt x="806238" y="753833"/>
                </a:lnTo>
                <a:lnTo>
                  <a:pt x="0" y="75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2"/>
          <p:cNvSpPr/>
          <p:nvPr/>
        </p:nvSpPr>
        <p:spPr>
          <a:xfrm>
            <a:off x="-348615" y="1755140"/>
            <a:ext cx="7434580" cy="5149850"/>
          </a:xfrm>
          <a:custGeom>
            <a:avLst/>
            <a:gdLst/>
            <a:ahLst/>
            <a:cxnLst/>
            <a:rect l="l" t="t" r="r" b="b"/>
            <a:pathLst>
              <a:path w="12585339" h="7820449">
                <a:moveTo>
                  <a:pt x="0" y="0"/>
                </a:moveTo>
                <a:lnTo>
                  <a:pt x="12585339" y="0"/>
                </a:lnTo>
                <a:lnTo>
                  <a:pt x="12585339" y="7820449"/>
                </a:lnTo>
                <a:lnTo>
                  <a:pt x="0" y="7820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9657"/>
            </a:stretch>
          </a:blipFill>
        </p:spPr>
      </p:sp>
      <p:sp>
        <p:nvSpPr>
          <p:cNvPr id="1048692" name="Google Shape;58;p14"/>
          <p:cNvSpPr txBox="1"/>
          <p:nvPr/>
        </p:nvSpPr>
        <p:spPr>
          <a:xfrm>
            <a:off x="5879216" y="297171"/>
            <a:ext cx="5996554" cy="412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8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References/Other details</a:t>
            </a:r>
            <a:endParaRPr sz="3200"/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endParaRPr lang="zh-CN" altLang="en-US"/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IN" sz="2400" b="0"/>
              <a:t>U</a:t>
            </a:r>
            <a:r>
              <a:rPr lang="en-US" altLang="en-IN" sz="2400" b="0"/>
              <a:t>s</a:t>
            </a:r>
            <a:r>
              <a:rPr lang="en-US" altLang="en-IN" sz="2400" b="0"/>
              <a:t>i</a:t>
            </a:r>
            <a:r>
              <a:rPr lang="en-US" altLang="en-IN" sz="2400" b="0"/>
              <a:t>n</a:t>
            </a:r>
            <a:r>
              <a:rPr lang="en-US" altLang="en-IN" sz="2400" b="0"/>
              <a:t>g</a:t>
            </a:r>
            <a:r>
              <a:rPr lang="en-US" altLang="en-IN" sz="2400" b="0"/>
              <a:t> </a:t>
            </a:r>
            <a:r>
              <a:rPr lang="en-US" altLang="en-IN" sz="2400" b="0"/>
              <a:t>our </a:t>
            </a:r>
            <a:r>
              <a:rPr lang="en-US" altLang="en-IN" sz="2400" b="0"/>
              <a:t>a</a:t>
            </a:r>
            <a:r>
              <a:rPr lang="en-US" altLang="en-IN" sz="2400" b="0"/>
              <a:t>p</a:t>
            </a:r>
            <a:r>
              <a:rPr lang="en-US" altLang="en-IN" sz="2400" b="0"/>
              <a:t>p</a:t>
            </a:r>
            <a:r>
              <a:rPr lang="en-US" altLang="en-IN" sz="2400" b="0"/>
              <a:t>l</a:t>
            </a:r>
            <a:r>
              <a:rPr lang="en-US" altLang="en-IN" sz="2400" b="0"/>
              <a:t>ication</a:t>
            </a:r>
            <a:r>
              <a:rPr lang="en-US" altLang="en-IN" sz="2400" b="0"/>
              <a:t>,</a:t>
            </a:r>
            <a:r>
              <a:rPr lang="en-US" altLang="en-IN" sz="2400" b="0"/>
              <a:t> </a:t>
            </a:r>
            <a:r>
              <a:rPr lang="en-US" altLang="en-IN" sz="2400" b="0"/>
              <a:t>M</a:t>
            </a:r>
            <a:r>
              <a:rPr lang="en-US" altLang="en-IN" sz="2400" b="0"/>
              <a:t>u</a:t>
            </a:r>
            <a:r>
              <a:rPr lang="en-US" altLang="en-IN" sz="2400" b="0"/>
              <a:t>l</a:t>
            </a:r>
            <a:r>
              <a:rPr lang="en-US" altLang="en-IN" sz="2400" b="0"/>
              <a:t>t</a:t>
            </a:r>
            <a:r>
              <a:rPr lang="en-US" altLang="en-IN" sz="2400" b="0"/>
              <a:t>i</a:t>
            </a:r>
            <a:r>
              <a:rPr lang="en-US" altLang="en-IN" sz="2400" b="0"/>
              <a:t>p</a:t>
            </a:r>
            <a:r>
              <a:rPr lang="en-US" altLang="en-IN" sz="2400" b="0"/>
              <a:t>l</a:t>
            </a:r>
            <a:r>
              <a:rPr lang="en-US" altLang="en-IN" sz="2400" b="0"/>
              <a:t>e</a:t>
            </a:r>
            <a:r>
              <a:rPr lang="en-US" altLang="en-IN" sz="2400" b="0"/>
              <a:t> </a:t>
            </a:r>
            <a:r>
              <a:rPr lang="en-US" altLang="en-IN" sz="2400" b="0"/>
              <a:t>V</a:t>
            </a:r>
            <a:r>
              <a:rPr lang="en-US" altLang="en-IN" sz="2400" b="0"/>
              <a:t>R</a:t>
            </a:r>
            <a:r>
              <a:rPr lang="en-US" altLang="en-IN" sz="2400" b="0"/>
              <a:t> </a:t>
            </a:r>
            <a:r>
              <a:rPr lang="en-US" altLang="en-IN" sz="2400" b="0"/>
              <a:t>G</a:t>
            </a:r>
            <a:r>
              <a:rPr lang="en-US" altLang="en-IN" sz="2400" b="0"/>
              <a:t>l</a:t>
            </a:r>
            <a:r>
              <a:rPr lang="en-US" altLang="en-IN" sz="2400" b="0"/>
              <a:t>a</a:t>
            </a:r>
            <a:r>
              <a:rPr lang="en-US" altLang="en-IN" sz="2400" b="0"/>
              <a:t>s</a:t>
            </a:r>
            <a:r>
              <a:rPr lang="en-US" altLang="en-IN" sz="2400" b="0"/>
              <a:t>s</a:t>
            </a:r>
            <a:r>
              <a:rPr lang="en-US" altLang="en-IN" sz="2400" b="0"/>
              <a:t>e</a:t>
            </a:r>
            <a:r>
              <a:rPr lang="en-US" altLang="en-IN" sz="2400" b="0"/>
              <a:t>s</a:t>
            </a:r>
            <a:r>
              <a:rPr lang="en-US" altLang="en-IN" sz="2400" b="0"/>
              <a:t> </a:t>
            </a:r>
            <a:r>
              <a:rPr lang="en-US" altLang="en-IN" sz="2400" b="0"/>
              <a:t>c</a:t>
            </a:r>
            <a:r>
              <a:rPr lang="en-US" altLang="en-IN" sz="2400" b="0"/>
              <a:t>a</a:t>
            </a:r>
            <a:r>
              <a:rPr lang="en-US" altLang="en-IN" sz="2400" b="0"/>
              <a:t>n</a:t>
            </a:r>
            <a:r>
              <a:rPr lang="en-US" altLang="en-IN" sz="2400" b="0"/>
              <a:t> </a:t>
            </a:r>
            <a:r>
              <a:rPr lang="en-US" altLang="en-IN" sz="2400" b="0"/>
              <a:t>c</a:t>
            </a:r>
            <a:r>
              <a:rPr lang="en-US" altLang="en-IN" sz="2400" b="0"/>
              <a:t>o</a:t>
            </a:r>
            <a:r>
              <a:rPr lang="en-US" altLang="en-IN" sz="2400" b="0"/>
              <a:t>n</a:t>
            </a:r>
            <a:r>
              <a:rPr lang="en-US" altLang="en-IN" sz="2400" b="0"/>
              <a:t>n</a:t>
            </a:r>
            <a:r>
              <a:rPr lang="en-US" altLang="en-IN" sz="2400" b="0"/>
              <a:t>e</a:t>
            </a:r>
            <a:r>
              <a:rPr lang="en-US" altLang="en-IN" sz="2400" b="0"/>
              <a:t>ct </a:t>
            </a:r>
            <a:r>
              <a:rPr lang="en-US" altLang="en-IN" sz="2400" b="0"/>
              <a:t>t</a:t>
            </a:r>
            <a:r>
              <a:rPr lang="en-US" altLang="en-IN" sz="2400" b="0"/>
              <a:t>o</a:t>
            </a:r>
            <a:r>
              <a:rPr lang="en-US" altLang="en-IN" sz="2400" b="0"/>
              <a:t> </a:t>
            </a:r>
            <a:r>
              <a:rPr lang="en-US" altLang="en-IN" sz="2400" b="0"/>
              <a:t>a</a:t>
            </a:r>
            <a:r>
              <a:rPr lang="en-US" altLang="en-IN" sz="2400" b="0"/>
              <a:t> </a:t>
            </a:r>
            <a:r>
              <a:rPr lang="en-US" altLang="en-IN" sz="2400" b="0"/>
              <a:t>s</a:t>
            </a:r>
            <a:r>
              <a:rPr lang="en-US" altLang="en-IN" sz="2400" b="0"/>
              <a:t>i</a:t>
            </a:r>
            <a:r>
              <a:rPr lang="en-US" altLang="en-IN" sz="2400" b="0"/>
              <a:t>n</a:t>
            </a:r>
            <a:r>
              <a:rPr lang="en-US" altLang="en-IN" sz="2400" b="0"/>
              <a:t>g</a:t>
            </a:r>
            <a:r>
              <a:rPr lang="en-US" altLang="en-IN" sz="2400" b="0"/>
              <a:t>l</a:t>
            </a:r>
            <a:r>
              <a:rPr lang="en-US" altLang="en-IN" sz="2400" b="0"/>
              <a:t>e</a:t>
            </a:r>
            <a:r>
              <a:rPr lang="en-US" altLang="en-IN" sz="2400" b="0"/>
              <a:t> </a:t>
            </a:r>
            <a:r>
              <a:rPr lang="en-US" altLang="en-IN" sz="2400" b="0"/>
              <a:t>s</a:t>
            </a:r>
            <a:r>
              <a:rPr lang="en-US" altLang="en-IN" sz="2400" b="0"/>
              <a:t>e</a:t>
            </a:r>
            <a:r>
              <a:rPr lang="en-US" altLang="en-IN" sz="2400" b="0"/>
              <a:t>r</a:t>
            </a:r>
            <a:r>
              <a:rPr lang="en-US" altLang="en-IN" sz="2400" b="0"/>
              <a:t>v</a:t>
            </a:r>
            <a:r>
              <a:rPr lang="en-US" altLang="en-IN" sz="2400" b="0"/>
              <a:t>e</a:t>
            </a:r>
            <a:r>
              <a:rPr lang="en-US" altLang="en-IN" sz="2400" b="0"/>
              <a:t>r</a:t>
            </a:r>
            <a:r>
              <a:rPr lang="en-US" altLang="en-IN" sz="2400" b="0"/>
              <a:t>.</a:t>
            </a:r>
            <a:endParaRPr lang="zh-CN" altLang="en-US" b="0"/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endParaRPr lang="zh-CN" altLang="en-US" b="0"/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IN" sz="2400" b="0"/>
              <a:t>I</a:t>
            </a:r>
            <a:r>
              <a:rPr lang="en-US" altLang="en-IN" sz="2400" b="0"/>
              <a:t>n</a:t>
            </a:r>
            <a:r>
              <a:rPr lang="en-US" altLang="en-IN" sz="2400" b="0"/>
              <a:t> </a:t>
            </a:r>
            <a:r>
              <a:rPr lang="en-US" altLang="en-IN" sz="2400" b="0"/>
              <a:t>t</a:t>
            </a:r>
            <a:r>
              <a:rPr lang="en-US" altLang="en-IN" sz="2400" b="0"/>
              <a:t>h</a:t>
            </a:r>
            <a:r>
              <a:rPr lang="en-US" altLang="en-IN" sz="2400" b="0"/>
              <a:t>i</a:t>
            </a:r>
            <a:r>
              <a:rPr lang="en-US" altLang="en-IN" sz="2400" b="0"/>
              <a:t>s</a:t>
            </a:r>
            <a:r>
              <a:rPr lang="en-US" altLang="en-IN" sz="2400" b="0"/>
              <a:t> </a:t>
            </a:r>
            <a:r>
              <a:rPr lang="en-US" altLang="en-IN" sz="2400" b="0"/>
              <a:t>w</a:t>
            </a:r>
            <a:r>
              <a:rPr lang="en-US" altLang="en-IN" sz="2400" b="0"/>
              <a:t>a</a:t>
            </a:r>
            <a:r>
              <a:rPr lang="en-US" altLang="en-IN" sz="2400" b="0"/>
              <a:t>y</a:t>
            </a:r>
            <a:r>
              <a:rPr lang="en-US" altLang="en-IN" sz="2400" b="0"/>
              <a:t> </a:t>
            </a:r>
            <a:r>
              <a:rPr lang="en-US" altLang="en-IN" sz="2400" b="0"/>
              <a:t>i</a:t>
            </a:r>
            <a:r>
              <a:rPr lang="en-US" altLang="en-IN" sz="2400" b="0"/>
              <a:t>t</a:t>
            </a:r>
            <a:r>
              <a:rPr lang="en-US" altLang="en-IN" sz="2400" b="0"/>
              <a:t> </a:t>
            </a:r>
            <a:r>
              <a:rPr lang="en-US" altLang="en-IN" sz="2400" b="0"/>
              <a:t>w</a:t>
            </a:r>
            <a:r>
              <a:rPr lang="en-US" altLang="en-IN" sz="2400" b="0"/>
              <a:t>i</a:t>
            </a:r>
            <a:r>
              <a:rPr lang="en-US" altLang="en-IN" sz="2400" b="0"/>
              <a:t>l</a:t>
            </a:r>
            <a:r>
              <a:rPr lang="en-US" altLang="en-IN" sz="2400" b="0"/>
              <a:t>l</a:t>
            </a:r>
            <a:r>
              <a:rPr lang="en-US" altLang="en-IN" sz="2400" b="0"/>
              <a:t> </a:t>
            </a:r>
            <a:r>
              <a:rPr lang="en-US" altLang="en-IN" sz="2400" b="0"/>
              <a:t>b</a:t>
            </a:r>
            <a:r>
              <a:rPr lang="en-US" altLang="en-IN" sz="2400" b="0"/>
              <a:t>e</a:t>
            </a:r>
            <a:r>
              <a:rPr lang="en-US" altLang="en-IN" sz="2400" b="0"/>
              <a:t> </a:t>
            </a:r>
            <a:r>
              <a:rPr lang="en-US" altLang="en-IN" sz="2400" b="0"/>
              <a:t>h</a:t>
            </a:r>
            <a:r>
              <a:rPr lang="en-US" altLang="en-IN" sz="2400" b="0"/>
              <a:t>e</a:t>
            </a:r>
            <a:r>
              <a:rPr lang="en-US" altLang="en-IN" sz="2400" b="0"/>
              <a:t>l</a:t>
            </a:r>
            <a:r>
              <a:rPr lang="en-US" altLang="en-IN" sz="2400" b="0"/>
              <a:t>p</a:t>
            </a:r>
            <a:r>
              <a:rPr lang="en-US" altLang="en-IN" sz="2400" b="0"/>
              <a:t>f</a:t>
            </a:r>
            <a:r>
              <a:rPr lang="en-US" altLang="en-IN" sz="2400" b="0"/>
              <a:t>u</a:t>
            </a:r>
            <a:r>
              <a:rPr lang="en-US" altLang="en-IN" sz="2400" b="0"/>
              <a:t>l</a:t>
            </a:r>
            <a:r>
              <a:rPr lang="en-US" altLang="en-IN" sz="2400" b="0"/>
              <a:t> </a:t>
            </a:r>
            <a:r>
              <a:rPr lang="en-US" altLang="en-IN" sz="2400" b="0"/>
              <a:t>t</a:t>
            </a:r>
            <a:r>
              <a:rPr lang="en-US" altLang="en-IN" sz="2400" b="0"/>
              <a:t>r</a:t>
            </a:r>
            <a:r>
              <a:rPr lang="en-US" altLang="en-IN" sz="2400" b="0"/>
              <a:t>a</a:t>
            </a:r>
            <a:r>
              <a:rPr lang="en-US" altLang="en-IN" sz="2400" b="0"/>
              <a:t>i</a:t>
            </a:r>
            <a:r>
              <a:rPr lang="en-US" altLang="en-IN" sz="2400" b="0"/>
              <a:t>ning </a:t>
            </a:r>
            <a:r>
              <a:rPr lang="en-US" altLang="en-IN" sz="2400" b="0"/>
              <a:t>a</a:t>
            </a:r>
            <a:r>
              <a:rPr lang="en-US" altLang="en-IN" sz="2400" b="0"/>
              <a:t>n</a:t>
            </a:r>
            <a:r>
              <a:rPr lang="en-US" altLang="en-IN" sz="2400" b="0"/>
              <a:t>d</a:t>
            </a:r>
            <a:r>
              <a:rPr lang="en-US" altLang="en-IN" sz="2400" b="0"/>
              <a:t> </a:t>
            </a:r>
            <a:r>
              <a:rPr lang="en-US" altLang="en-IN" sz="2400" b="0"/>
              <a:t>t</a:t>
            </a:r>
            <a:r>
              <a:rPr lang="en-US" altLang="en-IN" sz="2400" b="0"/>
              <a:t>e</a:t>
            </a:r>
            <a:r>
              <a:rPr lang="en-US" altLang="en-IN" sz="2400" b="0"/>
              <a:t>a</a:t>
            </a:r>
            <a:r>
              <a:rPr lang="en-US" altLang="en-IN" sz="2400" b="0"/>
              <a:t>c</a:t>
            </a:r>
            <a:r>
              <a:rPr lang="en-US" altLang="en-IN" sz="2400" b="0"/>
              <a:t>h</a:t>
            </a:r>
            <a:r>
              <a:rPr lang="en-US" altLang="en-IN" sz="2400" b="0"/>
              <a:t>ing </a:t>
            </a:r>
            <a:r>
              <a:rPr lang="en-US" altLang="en-IN" sz="2400" b="0"/>
              <a:t>s</a:t>
            </a:r>
            <a:r>
              <a:rPr lang="en-US" altLang="en-IN" sz="2400" b="0"/>
              <a:t>t</a:t>
            </a:r>
            <a:r>
              <a:rPr lang="en-US" altLang="en-IN" sz="2400" b="0"/>
              <a:t>u</a:t>
            </a:r>
            <a:r>
              <a:rPr lang="en-US" altLang="en-IN" sz="2400" b="0"/>
              <a:t>d</a:t>
            </a:r>
            <a:r>
              <a:rPr lang="en-US" altLang="en-IN" sz="2400" b="0"/>
              <a:t>ents </a:t>
            </a:r>
            <a:r>
              <a:rPr lang="en-US" altLang="en-IN" sz="2400" b="0"/>
              <a:t>i</a:t>
            </a:r>
            <a:r>
              <a:rPr lang="en-US" altLang="en-IN" sz="2400" b="0"/>
              <a:t>n</a:t>
            </a:r>
            <a:r>
              <a:rPr lang="en-US" altLang="en-IN" sz="2400" b="0"/>
              <a:t> </a:t>
            </a:r>
            <a:r>
              <a:rPr lang="en-US" altLang="en-IN" sz="2400" b="0"/>
              <a:t>b</a:t>
            </a:r>
            <a:r>
              <a:rPr lang="en-US" altLang="en-IN" sz="2400" b="0"/>
              <a:t>u</a:t>
            </a:r>
            <a:r>
              <a:rPr lang="en-US" altLang="en-IN" sz="2400" b="0"/>
              <a:t>l</a:t>
            </a:r>
            <a:r>
              <a:rPr lang="en-US" altLang="en-IN" sz="2400" b="0"/>
              <a:t>k</a:t>
            </a:r>
            <a:r>
              <a:rPr lang="en-US" altLang="en-IN" sz="2400" b="0"/>
              <a:t>.</a:t>
            </a:r>
            <a:endParaRPr lang="zh-CN" altLang="en-US" b="0"/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endParaRPr lang="zh-CN" altLang="en-US" b="0"/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IN" sz="2800" b="1"/>
              <a:t>C</a:t>
            </a:r>
            <a:r>
              <a:rPr lang="en-US" altLang="en-IN" sz="2800" b="1"/>
              <a:t>o</a:t>
            </a:r>
            <a:r>
              <a:rPr lang="en-US" altLang="en-IN" sz="2800" b="1"/>
              <a:t>m</a:t>
            </a:r>
            <a:r>
              <a:rPr lang="en-US" altLang="en-IN" sz="2800" b="1"/>
              <a:t>p</a:t>
            </a:r>
            <a:r>
              <a:rPr lang="en-US" altLang="en-IN" sz="2800" b="1"/>
              <a:t>e</a:t>
            </a:r>
            <a:r>
              <a:rPr lang="en-US" altLang="en-IN" sz="2800" b="1"/>
              <a:t>t</a:t>
            </a:r>
            <a:r>
              <a:rPr lang="en-US" altLang="en-IN" sz="2800" b="1"/>
              <a:t>ition</a:t>
            </a:r>
            <a:r>
              <a:rPr lang="en-US" altLang="en-IN" b="0"/>
              <a:t> </a:t>
            </a:r>
            <a:endParaRPr lang="zh-CN" altLang="en-US" b="0"/>
          </a:p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IN" sz="2400" b="0"/>
              <a:t>A</a:t>
            </a:r>
            <a:r>
              <a:rPr lang="en-US" altLang="en-IN" sz="2400" b="0"/>
              <a:t>c</a:t>
            </a:r>
            <a:r>
              <a:rPr lang="en-US" altLang="en-IN" sz="2400" b="0"/>
              <a:t>c</a:t>
            </a:r>
            <a:r>
              <a:rPr lang="en-US" altLang="en-IN" sz="2400" b="0"/>
              <a:t>.</a:t>
            </a:r>
            <a:r>
              <a:rPr lang="en-US" altLang="en-IN" sz="2400" b="0"/>
              <a:t> </a:t>
            </a:r>
            <a:r>
              <a:rPr lang="en-US" altLang="en-IN" sz="2400" b="0"/>
              <a:t>t</a:t>
            </a:r>
            <a:r>
              <a:rPr lang="en-US" altLang="en-IN" sz="2400" b="0"/>
              <a:t>o</a:t>
            </a:r>
            <a:r>
              <a:rPr lang="en-US" altLang="en-IN" sz="2400" b="0"/>
              <a:t> </a:t>
            </a:r>
            <a:r>
              <a:rPr lang="en-US" altLang="en-IN" sz="2400" b="0"/>
              <a:t>o</a:t>
            </a:r>
            <a:r>
              <a:rPr lang="en-US" altLang="en-IN" sz="2400" b="0"/>
              <a:t>u</a:t>
            </a:r>
            <a:r>
              <a:rPr lang="en-US" altLang="en-IN" sz="2400" b="0"/>
              <a:t>r</a:t>
            </a:r>
            <a:r>
              <a:rPr lang="en-US" altLang="en-IN" sz="2400" b="0"/>
              <a:t> </a:t>
            </a:r>
            <a:r>
              <a:rPr lang="en-US" altLang="en-IN" sz="2400" b="0"/>
              <a:t>r</a:t>
            </a:r>
            <a:r>
              <a:rPr lang="en-US" altLang="en-IN" sz="2400" b="0"/>
              <a:t>e</a:t>
            </a:r>
            <a:r>
              <a:rPr lang="en-US" altLang="en-IN" sz="2400" b="0"/>
              <a:t>s</a:t>
            </a:r>
            <a:r>
              <a:rPr lang="en-US" altLang="en-IN" sz="2400" b="0"/>
              <a:t>e</a:t>
            </a:r>
            <a:r>
              <a:rPr lang="en-US" altLang="en-IN" sz="2400" b="0"/>
              <a:t>a</a:t>
            </a:r>
            <a:r>
              <a:rPr lang="en-US" altLang="en-IN" sz="2400" b="0"/>
              <a:t>r</a:t>
            </a:r>
            <a:r>
              <a:rPr lang="en-US" altLang="en-IN" sz="2400" b="0"/>
              <a:t>ch</a:t>
            </a:r>
            <a:r>
              <a:rPr lang="en-US" altLang="en-IN" sz="2400" b="0"/>
              <a:t>,</a:t>
            </a:r>
            <a:r>
              <a:rPr lang="en-US" altLang="en-IN" sz="2400" b="0"/>
              <a:t> </a:t>
            </a:r>
            <a:r>
              <a:rPr lang="en-US" altLang="en-IN" sz="2400" b="0"/>
              <a:t>o</a:t>
            </a:r>
            <a:r>
              <a:rPr lang="en-US" altLang="en-IN" sz="2400" b="0"/>
              <a:t>n</a:t>
            </a:r>
            <a:r>
              <a:rPr lang="en-US" altLang="en-IN" sz="2400" b="0"/>
              <a:t> </a:t>
            </a:r>
            <a:r>
              <a:rPr lang="en-US" altLang="en-IN" sz="2400" b="0"/>
              <a:t>o</a:t>
            </a:r>
            <a:r>
              <a:rPr lang="en-US" altLang="en-IN" sz="2400" b="0"/>
              <a:t>n</a:t>
            </a:r>
            <a:r>
              <a:rPr lang="en-US" altLang="en-IN" sz="2400" b="0"/>
              <a:t>e</a:t>
            </a:r>
            <a:r>
              <a:rPr lang="en-US" altLang="en-IN" sz="2400" b="0"/>
              <a:t> </a:t>
            </a:r>
            <a:r>
              <a:rPr lang="en-US" altLang="en-IN" sz="2400" b="0"/>
              <a:t>i</a:t>
            </a:r>
            <a:r>
              <a:rPr lang="en-US" altLang="en-IN" sz="2400" b="0"/>
              <a:t>n</a:t>
            </a:r>
            <a:r>
              <a:rPr lang="en-US" altLang="en-IN" sz="2400" b="0"/>
              <a:t> </a:t>
            </a:r>
            <a:r>
              <a:rPr lang="en-US" altLang="en-IN" sz="2400" b="0"/>
              <a:t>t</a:t>
            </a:r>
            <a:r>
              <a:rPr lang="en-US" altLang="en-IN" sz="2400" b="0"/>
              <a:t>h</a:t>
            </a:r>
            <a:r>
              <a:rPr lang="en-US" altLang="en-IN" sz="2400" b="0"/>
              <a:t>e</a:t>
            </a:r>
            <a:r>
              <a:rPr lang="en-US" altLang="en-IN" sz="2400" b="0"/>
              <a:t> </a:t>
            </a:r>
            <a:r>
              <a:rPr lang="en-US" altLang="en-IN" sz="2400" b="0"/>
              <a:t>market </a:t>
            </a:r>
            <a:r>
              <a:rPr lang="en-US" altLang="en-IN" sz="2400" b="0"/>
              <a:t>d</a:t>
            </a:r>
            <a:r>
              <a:rPr lang="en-US" altLang="en-IN" sz="2400" b="0"/>
              <a:t>o</a:t>
            </a:r>
            <a:r>
              <a:rPr lang="en-US" altLang="en-IN" sz="2400" b="0"/>
              <a:t> </a:t>
            </a:r>
            <a:r>
              <a:rPr lang="en-US" altLang="en-IN" sz="2400" b="0"/>
              <a:t>s</a:t>
            </a:r>
            <a:r>
              <a:rPr lang="en-US" altLang="en-IN" sz="2400" b="0"/>
              <a:t>o</a:t>
            </a:r>
            <a:r>
              <a:rPr lang="en-US" altLang="en-IN" sz="2400" b="0"/>
              <a:t>.</a:t>
            </a:r>
            <a:endParaRPr lang="zh-CN" altLang="en-US" b="0"/>
          </a:p>
        </p:txBody>
      </p:sp>
      <p:grpSp>
        <p:nvGrpSpPr>
          <p:cNvPr id="7" name="Group 5"/>
          <p:cNvGrpSpPr>
            <a:grpSpLocks noChangeAspect="1"/>
          </p:cNvGrpSpPr>
          <p:nvPr/>
        </p:nvGrpSpPr>
        <p:grpSpPr>
          <a:xfrm>
            <a:off x="7905750" y="3300095"/>
            <a:ext cx="3473450" cy="3473450"/>
            <a:chOff x="0" y="0"/>
            <a:chExt cx="14840029" cy="14840029"/>
          </a:xfrm>
        </p:grpSpPr>
        <p:sp>
          <p:nvSpPr>
            <p:cNvPr id="8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6E4ADD"/>
            </a:solidFill>
          </p:spPr>
        </p:sp>
        <p:sp>
          <p:nvSpPr>
            <p:cNvPr id="9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24999" r="223" b="-24999"/>
              </a:stretch>
            </a:blipFill>
          </p:spPr>
        </p:sp>
      </p:grpSp>
      <p:grpSp>
        <p:nvGrpSpPr>
          <p:cNvPr id="11" name="Group 9"/>
          <p:cNvGrpSpPr>
            <a:grpSpLocks noChangeAspect="1"/>
          </p:cNvGrpSpPr>
          <p:nvPr/>
        </p:nvGrpSpPr>
        <p:grpSpPr>
          <a:xfrm>
            <a:off x="497840" y="90170"/>
            <a:ext cx="1963420" cy="1963420"/>
            <a:chOff x="0" y="0"/>
            <a:chExt cx="14840029" cy="14840029"/>
          </a:xfrm>
        </p:grpSpPr>
        <p:sp>
          <p:nvSpPr>
            <p:cNvPr id="12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6E4ADD"/>
            </a:solidFill>
          </p:spPr>
        </p:sp>
        <p:sp>
          <p:nvSpPr>
            <p:cNvPr id="13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665" r="-2466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243"/>
        </a:solidFill>
        <a:effectLst/>
      </p:bgPr>
    </p:bg>
    <p:spTree>
      <p:nvGrpSpPr>
        <p:cNvPr id="96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140;p24" descr="5.png"/>
          <p:cNvPicPr preferRelativeResize="0"/>
          <p:nvPr/>
        </p:nvPicPr>
        <p:blipFill rotWithShape="1">
          <a:blip r:embed="rId1"/>
          <a:srcRect l="37699" t="55828" r="25355"/>
          <a:stretch>
            <a:fillRect/>
          </a:stretch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1" name="Google Shape;141;p24" descr="5.png"/>
          <p:cNvPicPr preferRelativeResize="0"/>
          <p:nvPr/>
        </p:nvPicPr>
        <p:blipFill rotWithShape="1">
          <a:blip r:embed="rId1">
            <a:alphaModFix amt="55980"/>
          </a:blip>
          <a:srcRect l="12849" r="46909" b="51453"/>
          <a:stretch>
            <a:fillRect/>
          </a:stretch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95" name="Google Shape;143;p24"/>
          <p:cNvSpPr txBox="1"/>
          <p:nvPr/>
        </p:nvSpPr>
        <p:spPr>
          <a:xfrm>
            <a:off x="3082290" y="2839085"/>
            <a:ext cx="6027420" cy="110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p>
            <a:pPr defTabSz="121920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8800" kern="0" dirty="0">
                <a:solidFill>
                  <a:srgbClr val="FFFFFF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Thank You</a:t>
            </a:r>
            <a:endParaRPr lang="en-GB" sz="8800" kern="0" dirty="0">
              <a:solidFill>
                <a:srgbClr val="FFFFFF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944900" y="9918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4"/>
          <p:cNvSpPr/>
          <p:nvPr/>
        </p:nvSpPr>
        <p:spPr>
          <a:xfrm>
            <a:off x="16071900" y="10045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4"/>
          <p:cNvSpPr/>
          <p:nvPr/>
        </p:nvSpPr>
        <p:spPr>
          <a:xfrm>
            <a:off x="16198900" y="10172247"/>
            <a:ext cx="627846" cy="637407"/>
          </a:xfrm>
          <a:custGeom>
            <a:avLst/>
            <a:gdLst/>
            <a:ahLst/>
            <a:cxnLst/>
            <a:rect l="l" t="t" r="r" b="b"/>
            <a:pathLst>
              <a:path w="627846" h="637407">
                <a:moveTo>
                  <a:pt x="0" y="0"/>
                </a:moveTo>
                <a:lnTo>
                  <a:pt x="627845" y="0"/>
                </a:lnTo>
                <a:lnTo>
                  <a:pt x="627845" y="637407"/>
                </a:lnTo>
                <a:lnTo>
                  <a:pt x="0" y="63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20133" y="9541331"/>
            <a:ext cx="806238" cy="753832"/>
          </a:xfrm>
          <a:custGeom>
            <a:avLst/>
            <a:gdLst/>
            <a:ahLst/>
            <a:cxnLst/>
            <a:rect l="l" t="t" r="r" b="b"/>
            <a:pathLst>
              <a:path w="806238" h="753832">
                <a:moveTo>
                  <a:pt x="0" y="0"/>
                </a:moveTo>
                <a:lnTo>
                  <a:pt x="806238" y="0"/>
                </a:lnTo>
                <a:lnTo>
                  <a:pt x="806238" y="753833"/>
                </a:lnTo>
                <a:lnTo>
                  <a:pt x="0" y="753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050" b="0" i="0" u="none" strike="noStrike" kern="1200" cap="none" spc="0" normalizeH="0" baseline="0" noProof="0" dirty="0">
            <a:ln>
              <a:noFill/>
            </a:ln>
            <a:solidFill>
              <a:prstClr val="black">
                <a:alpha val="40000"/>
              </a:prstClr>
            </a:solidFill>
            <a:effectLst/>
            <a:uLnTx/>
            <a:uFillTx/>
            <a:latin typeface="Graphik" panose="020B0503030202060203" pitchFamily="34" charset="77"/>
            <a:ea typeface="+mn-ea"/>
            <a:cs typeface="+mn-cs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2115</Words>
  <Application>WPS Slides</Application>
  <PresentationFormat/>
  <Paragraphs>114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34" baseType="lpstr">
      <vt:lpstr>Arial</vt:lpstr>
      <vt:lpstr>SimSun</vt:lpstr>
      <vt:lpstr>Wingdings</vt:lpstr>
      <vt:lpstr>Graphik</vt:lpstr>
      <vt:lpstr>Yu Gothic UI</vt:lpstr>
      <vt:lpstr>Graphik Medium</vt:lpstr>
      <vt:lpstr>Graphik Light</vt:lpstr>
      <vt:lpstr>RomanS</vt:lpstr>
      <vt:lpstr>Graphik Semibold</vt:lpstr>
      <vt:lpstr>Graphik</vt:lpstr>
      <vt:lpstr>Arial</vt:lpstr>
      <vt:lpstr>Graphik</vt:lpstr>
      <vt:lpstr>Graphik Semibold</vt:lpstr>
      <vt:lpstr>Google Sans SemiBold</vt:lpstr>
      <vt:lpstr>Poppins Bold</vt:lpstr>
      <vt:lpstr>AMGDT</vt:lpstr>
      <vt:lpstr>ITC New Baskerville Semi-Bold</vt:lpstr>
      <vt:lpstr>Wingdings</vt:lpstr>
      <vt:lpstr>Microsoft YaHei</vt:lpstr>
      <vt:lpstr>Arial Unicode MS</vt:lpstr>
      <vt:lpstr>Aptos</vt:lpstr>
      <vt:lpstr>Segoe UI</vt:lpstr>
      <vt:lpstr>Yu Gothic UI Semibold</vt:lpstr>
      <vt:lpstr>Calibri</vt:lpstr>
      <vt:lpstr>1_Canvas-Theme</vt:lpstr>
      <vt:lpstr>Office Theme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Tolentino, Ma. Antonette</dc:creator>
  <cp:lastModifiedBy>ROHIT KUSHWAHA</cp:lastModifiedBy>
  <cp:revision>26</cp:revision>
  <dcterms:created xsi:type="dcterms:W3CDTF">2025-04-07T16:26:00Z</dcterms:created>
  <dcterms:modified xsi:type="dcterms:W3CDTF">2025-04-08T16:21:19Z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d8386b97d41b46c6836ca01aaaebfb8c</vt:lpwstr>
  </property>
  <property fmtid="{D5CDD505-2E9C-101B-9397-08002B2CF9AE}" pid="3" name="KSOProductBuildVer">
    <vt:lpwstr>1033-12.2.0.20782</vt:lpwstr>
  </property>
</Properties>
</file>